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454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3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3BBD27-89C7-433D-8845-31E6767CC730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3DDBF8-EA4C-4EA8-9DDF-4934ACB83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220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3DDBF8-EA4C-4EA8-9DDF-4934ACB83E46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63122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АВТОРЫ\Гноинская\АЛЬБОМ 1 КЛАСС_КАЛИНИЧЕНКО\я\IMG_03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941" y="1009338"/>
            <a:ext cx="6516419" cy="48873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extBox 1"/>
          <p:cNvSpPr txBox="1"/>
          <p:nvPr/>
        </p:nvSpPr>
        <p:spPr>
          <a:xfrm>
            <a:off x="2480756" y="116632"/>
            <a:ext cx="42167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dirty="0" smtClean="0"/>
              <a:t>Підготуй жовтий аркуш паперу</a:t>
            </a:r>
            <a:br>
              <a:rPr lang="uk-UA" sz="2400" dirty="0" smtClean="0"/>
            </a:br>
            <a:r>
              <a:rPr lang="uk-UA" sz="2400" dirty="0" smtClean="0"/>
              <a:t>та червоний аркуш картону.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403648" y="5949280"/>
            <a:ext cx="3683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err="1" smtClean="0"/>
              <a:t>Виріж</a:t>
            </a:r>
            <a:r>
              <a:rPr lang="uk-UA" sz="2400" dirty="0" smtClean="0"/>
              <a:t> із аркушів квадрати.</a:t>
            </a:r>
            <a:endParaRPr lang="ru-RU" sz="24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317824" y="980728"/>
            <a:ext cx="6494536" cy="403926"/>
            <a:chOff x="251520" y="1196752"/>
            <a:chExt cx="6494536" cy="403926"/>
          </a:xfrm>
        </p:grpSpPr>
        <p:pic>
          <p:nvPicPr>
            <p:cNvPr id="3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8016" y="1236857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51520" y="1196752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05014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833150" y="2780928"/>
            <a:ext cx="33788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8288" indent="-268288"/>
            <a:r>
              <a:rPr lang="uk-UA" sz="2400" dirty="0" smtClean="0"/>
              <a:t>1. Склади аркуш паперу </a:t>
            </a:r>
            <a:br>
              <a:rPr lang="uk-UA" sz="2400" dirty="0" smtClean="0"/>
            </a:br>
            <a:r>
              <a:rPr lang="uk-UA" sz="2400" dirty="0" smtClean="0"/>
              <a:t>по діагоналі.</a:t>
            </a:r>
            <a:endParaRPr lang="ru-RU" sz="2400" dirty="0"/>
          </a:p>
        </p:txBody>
      </p:sp>
      <p:pic>
        <p:nvPicPr>
          <p:cNvPr id="12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01" y="599178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21182" y="613869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5112072" y="2725306"/>
            <a:ext cx="28953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8288" indent="-268288"/>
            <a:r>
              <a:rPr lang="uk-UA" sz="2400" dirty="0" smtClean="0"/>
              <a:t>2. Склади трикутник </a:t>
            </a:r>
            <a:br>
              <a:rPr lang="uk-UA" sz="2400" dirty="0" smtClean="0"/>
            </a:br>
            <a:r>
              <a:rPr lang="uk-UA" sz="2400" dirty="0" smtClean="0"/>
              <a:t>навпіл.</a:t>
            </a:r>
            <a:endParaRPr lang="ru-RU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2699792" y="5941986"/>
            <a:ext cx="37364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/>
            <a:r>
              <a:rPr lang="uk-UA" sz="2400" dirty="0" smtClean="0"/>
              <a:t>3. Склади трикутник навпіл іще раз.</a:t>
            </a:r>
            <a:endParaRPr lang="ru-RU" sz="2400" dirty="0"/>
          </a:p>
        </p:txBody>
      </p:sp>
      <p:pic>
        <p:nvPicPr>
          <p:cNvPr id="21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18899" y="3611925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8" name="Группа 27"/>
          <p:cNvGrpSpPr/>
          <p:nvPr/>
        </p:nvGrpSpPr>
        <p:grpSpPr>
          <a:xfrm>
            <a:off x="977167" y="493058"/>
            <a:ext cx="7159240" cy="5279658"/>
            <a:chOff x="977167" y="493058"/>
            <a:chExt cx="7159240" cy="5279658"/>
          </a:xfrm>
        </p:grpSpPr>
        <p:pic>
          <p:nvPicPr>
            <p:cNvPr id="2" name="Picture 2" descr="D:\АВТОРЫ\Гноинская\АЛЬБОМ 1 КЛАСС_КАЛИНИЧЕНКО\я\IMG_0322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7167" y="518616"/>
              <a:ext cx="2880319" cy="2160239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pic>
          <p:nvPicPr>
            <p:cNvPr id="2051" name="Picture 3" descr="D:\АВТОРЫ\Гноинская\АЛЬБОМ 1 КЛАСС_КАЛИНИЧЕНКО\я\IMG_0323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6088" y="493058"/>
              <a:ext cx="2880319" cy="2160239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pic>
          <p:nvPicPr>
            <p:cNvPr id="2052" name="Picture 4" descr="D:\АВТОРЫ\Гноинская\АЛЬБОМ 1 КЛАСС_КАЛИНИЧЕНКО\я\IMG_0324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3834" y="3611925"/>
              <a:ext cx="2881056" cy="216079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  <a:extLst/>
          </p:spPr>
        </p:pic>
        <p:cxnSp>
          <p:nvCxnSpPr>
            <p:cNvPr id="5" name="Прямая соединительная линия 4"/>
            <p:cNvCxnSpPr/>
            <p:nvPr/>
          </p:nvCxnSpPr>
          <p:spPr>
            <a:xfrm>
              <a:off x="1584150" y="781088"/>
              <a:ext cx="1691706" cy="1639800"/>
            </a:xfrm>
            <a:prstGeom prst="line">
              <a:avLst/>
            </a:prstGeom>
            <a:ln w="1587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 flipV="1">
              <a:off x="6216823" y="1573177"/>
              <a:ext cx="731441" cy="631687"/>
            </a:xfrm>
            <a:prstGeom prst="line">
              <a:avLst/>
            </a:prstGeom>
            <a:ln w="1587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>
              <a:off x="4087198" y="4249728"/>
              <a:ext cx="480808" cy="547424"/>
            </a:xfrm>
            <a:prstGeom prst="line">
              <a:avLst/>
            </a:prstGeom>
            <a:ln w="15875"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7514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23928" y="5877272"/>
            <a:ext cx="36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/>
            <a:r>
              <a:rPr lang="uk-UA" sz="2400" dirty="0" err="1" smtClean="0"/>
              <a:t>Виріж</a:t>
            </a:r>
            <a:r>
              <a:rPr lang="uk-UA" sz="2400" dirty="0" smtClean="0"/>
              <a:t> зірку за контуром </a:t>
            </a:r>
          </a:p>
          <a:p>
            <a:pPr marL="268288" indent="-268288"/>
            <a:r>
              <a:rPr lang="uk-UA" sz="2400" dirty="0" smtClean="0"/>
              <a:t>і розгорни.</a:t>
            </a:r>
            <a:endParaRPr lang="ru-RU" sz="2400" dirty="0"/>
          </a:p>
        </p:txBody>
      </p:sp>
      <p:pic>
        <p:nvPicPr>
          <p:cNvPr id="10" name="Picture 7" descr="D:\АВТОРЫ\Гноинская\АЛЬБОМ 1 КЛАСС_КАЛИНИЧЕНКО\я\IMG_032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" t="18426" r="-335" b="27595"/>
          <a:stretch/>
        </p:blipFill>
        <p:spPr bwMode="auto">
          <a:xfrm>
            <a:off x="251519" y="392137"/>
            <a:ext cx="3919361" cy="28208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1" name="TextBox 10"/>
          <p:cNvSpPr txBox="1"/>
          <p:nvPr/>
        </p:nvSpPr>
        <p:spPr>
          <a:xfrm>
            <a:off x="251520" y="3212975"/>
            <a:ext cx="3198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8288" indent="-268288"/>
            <a:r>
              <a:rPr lang="uk-UA" sz="2400" dirty="0" smtClean="0"/>
              <a:t>Намалюй контур зірки.</a:t>
            </a:r>
            <a:endParaRPr lang="ru-RU" sz="2400" dirty="0"/>
          </a:p>
        </p:txBody>
      </p:sp>
      <p:pic>
        <p:nvPicPr>
          <p:cNvPr id="12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24399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:\АВТОРЫ\Гноинская\АЛЬБОМ 1 КЛАСС_КАЛИНИЧЕНКО\я\IMG_03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439" y="2708921"/>
            <a:ext cx="4117629" cy="30882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4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233" y="2849153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2699792" y="944435"/>
            <a:ext cx="144016" cy="1548461"/>
          </a:xfrm>
          <a:prstGeom prst="line">
            <a:avLst/>
          </a:prstGeom>
          <a:ln w="9525">
            <a:solidFill>
              <a:srgbClr val="545454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2856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АВТОРЫ\Гноинская\АЛЬБОМ 1 КЛАСС_КАЛИНИЧЕНКО\я\IMG_03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70181"/>
            <a:ext cx="2880320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0" name="Picture 4" descr="D:\АВТОРЫ\Гноинская\АЛЬБОМ 1 КЛАСС_КАЛИНИЧЕНКО\я\IMG_03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0" y="210142"/>
            <a:ext cx="2160240" cy="28803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1" name="Picture 5" descr="D:\АВТОРЫ\Гноинская\АЛЬБОМ 1 КЛАСС_КАЛИНИЧЕНКО\я\IMG_033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717032"/>
            <a:ext cx="2880320" cy="2160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8" name="TextBox 7"/>
          <p:cNvSpPr txBox="1"/>
          <p:nvPr/>
        </p:nvSpPr>
        <p:spPr>
          <a:xfrm>
            <a:off x="611560" y="2780928"/>
            <a:ext cx="36129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/>
            <a:r>
              <a:rPr lang="uk-UA" sz="2400" dirty="0" smtClean="0"/>
              <a:t>1. Поклади зірку на аркуш картону і обведи.</a:t>
            </a:r>
            <a:endParaRPr lang="ru-RU" sz="2400" dirty="0"/>
          </a:p>
        </p:txBody>
      </p:sp>
      <p:pic>
        <p:nvPicPr>
          <p:cNvPr id="9" name="Picture 4" descr="ÐÐ°ÑÑÐ¸Ð½ÐºÐ¸ Ð¿Ð¾ Ð·Ð°Ð¿ÑÐ¾ÑÑ Ð½Ð¾Ð¶Ð½Ð¸ÑÑ 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8104">
            <a:off x="6832356" y="1676933"/>
            <a:ext cx="1369144" cy="969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5004048" y="2780928"/>
            <a:ext cx="36129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/>
            <a:r>
              <a:rPr lang="uk-UA" sz="2400" dirty="0"/>
              <a:t>2</a:t>
            </a:r>
            <a:r>
              <a:rPr lang="uk-UA" sz="2400" dirty="0" smtClean="0"/>
              <a:t>. </a:t>
            </a:r>
            <a:r>
              <a:rPr lang="uk-UA" sz="2400" dirty="0" err="1" smtClean="0"/>
              <a:t>Виріж</a:t>
            </a:r>
            <a:r>
              <a:rPr lang="uk-UA" sz="2400" dirty="0" smtClean="0"/>
              <a:t> зірку з картону.</a:t>
            </a:r>
            <a:endParaRPr lang="ru-RU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2195736" y="5949280"/>
            <a:ext cx="5256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/>
            <a:r>
              <a:rPr lang="uk-UA" sz="2400" dirty="0" smtClean="0"/>
              <a:t>3. </a:t>
            </a:r>
            <a:r>
              <a:rPr lang="uk-UA" sz="2400" dirty="0" smtClean="0"/>
              <a:t>Наклей </a:t>
            </a:r>
            <a:r>
              <a:rPr lang="uk-UA" sz="2400" dirty="0" smtClean="0"/>
              <a:t>жовту </a:t>
            </a:r>
            <a:r>
              <a:rPr lang="uk-UA" sz="2400" dirty="0" smtClean="0"/>
              <a:t>зірку на червону так, щоб їх промінці не співпадали.</a:t>
            </a:r>
            <a:endParaRPr lang="ru-RU" sz="2400" dirty="0"/>
          </a:p>
        </p:txBody>
      </p:sp>
      <p:pic>
        <p:nvPicPr>
          <p:cNvPr id="12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11396" y="431958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2874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295" y="3784853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7915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АВТОРЫ\Гноинская\АЛЬБОМ 1 КЛАСС_КАЛИНИЧЕНКО\я\IMG_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04664"/>
            <a:ext cx="3960440" cy="5280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TextBox 4"/>
          <p:cNvSpPr txBox="1"/>
          <p:nvPr/>
        </p:nvSpPr>
        <p:spPr>
          <a:xfrm>
            <a:off x="1691680" y="5877272"/>
            <a:ext cx="57606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/>
            <a:r>
              <a:rPr lang="uk-UA" sz="2400" dirty="0" smtClean="0"/>
              <a:t>Прикрась різдвяну зірку блискітками та стрічками, прилаштуй держачок.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7174481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80</Words>
  <Application>Microsoft Office PowerPoint</Application>
  <PresentationFormat>Экран (4:3)</PresentationFormat>
  <Paragraphs>13</Paragraphs>
  <Slides>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Elena</cp:lastModifiedBy>
  <cp:revision>11</cp:revision>
  <dcterms:created xsi:type="dcterms:W3CDTF">2019-06-27T09:44:52Z</dcterms:created>
  <dcterms:modified xsi:type="dcterms:W3CDTF">2019-08-01T11:14:34Z</dcterms:modified>
</cp:coreProperties>
</file>