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microsoft.com/office/2007/relationships/hdphoto" Target="../media/hdphoto8.wdp"/><Relationship Id="rId5" Type="http://schemas.microsoft.com/office/2007/relationships/hdphoto" Target="../media/hdphoto5.wdp"/><Relationship Id="rId10" Type="http://schemas.openxmlformats.org/officeDocument/2006/relationships/image" Target="../media/image11.jpeg"/><Relationship Id="rId4" Type="http://schemas.openxmlformats.org/officeDocument/2006/relationships/image" Target="../media/image8.jpeg"/><Relationship Id="rId9" Type="http://schemas.microsoft.com/office/2007/relationships/hdphoto" Target="../media/hdphoto7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АВТОРЫ\Гноинская\АЛЬБОМ 1 КЛАСС_КАЛИНИЧЕНКО\я\IMG_03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0000"/>
                    </a14:imgEffect>
                    <a14:imgEffect>
                      <a14:brightnessContrast brigh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20833"/>
            <a:ext cx="6432715" cy="4824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ÐÐ°ÑÑÐ¸Ð½ÐºÐ¸ Ð¿Ð¾ Ð·Ð°Ð¿ÑÐ¾ÑÑ Ð½Ð¾Ð¶Ð½Ð¸ÑÑ 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8104">
            <a:off x="4763653" y="3322185"/>
            <a:ext cx="4117115" cy="291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33817" y="116632"/>
            <a:ext cx="73105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dirty="0" smtClean="0"/>
              <a:t>Якщо</a:t>
            </a:r>
            <a:r>
              <a:rPr lang="ru-RU" sz="2400" dirty="0" smtClean="0"/>
              <a:t> квадрат </a:t>
            </a:r>
            <a:r>
              <a:rPr lang="uk-UA" sz="2400" dirty="0" smtClean="0"/>
              <a:t>розділити на кілька частин, </a:t>
            </a:r>
            <a:br>
              <a:rPr lang="uk-UA" sz="2400" dirty="0" smtClean="0"/>
            </a:br>
            <a:r>
              <a:rPr lang="uk-UA" sz="2400" dirty="0" smtClean="0"/>
              <a:t>із них можна скласти схематичне зображення людини.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403648" y="5949280"/>
            <a:ext cx="6337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/>
              <a:t>1. Розріж квадрат на 3 однакові прямокутники.</a:t>
            </a:r>
            <a:endParaRPr lang="ru-RU" sz="24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317824" y="980728"/>
            <a:ext cx="6494536" cy="403926"/>
            <a:chOff x="251520" y="1196752"/>
            <a:chExt cx="6494536" cy="403926"/>
          </a:xfrm>
        </p:grpSpPr>
        <p:pic>
          <p:nvPicPr>
            <p:cNvPr id="3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АВТОРЫ\Гноинская\АЛЬБОМ 1 КЛАСС_КАЛИНИЧЕНКО\я\IMG_03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0000"/>
                    </a14:imgEffect>
                    <a14:imgEffect>
                      <a14:brightnessContrast brigh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560" y="980728"/>
            <a:ext cx="6400800" cy="4800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4" descr="ÐÐ°ÑÑÐ¸Ð½ÐºÐ¸ Ð¿Ð¾ Ð·Ð°Ð¿ÑÐ¾ÑÑ Ð½Ð¾Ð¶Ð½Ð¸ÑÑ 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8104">
            <a:off x="4763653" y="3322185"/>
            <a:ext cx="4117115" cy="291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1317824" y="980728"/>
            <a:ext cx="6494536" cy="403926"/>
            <a:chOff x="251520" y="1196752"/>
            <a:chExt cx="6494536" cy="403926"/>
          </a:xfrm>
        </p:grpSpPr>
        <p:pic>
          <p:nvPicPr>
            <p:cNvPr id="7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TextBox 8"/>
          <p:cNvSpPr txBox="1"/>
          <p:nvPr/>
        </p:nvSpPr>
        <p:spPr>
          <a:xfrm>
            <a:off x="1331640" y="5949280"/>
            <a:ext cx="59461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8288" indent="-268288"/>
            <a:r>
              <a:rPr lang="uk-UA" sz="2400" dirty="0"/>
              <a:t>2</a:t>
            </a:r>
            <a:r>
              <a:rPr lang="uk-UA" sz="2400" dirty="0" smtClean="0"/>
              <a:t>. Від одного прямокутника відріж квадрат, </a:t>
            </a:r>
            <a:br>
              <a:rPr lang="uk-UA" sz="2400" dirty="0" smtClean="0"/>
            </a:br>
            <a:r>
              <a:rPr lang="uk-UA" sz="2400" dirty="0" smtClean="0"/>
              <a:t>інші </a:t>
            </a:r>
            <a:r>
              <a:rPr lang="uk-UA" sz="2400" dirty="0" smtClean="0"/>
              <a:t>два розріж </a:t>
            </a:r>
            <a:r>
              <a:rPr lang="uk-UA" sz="2400" dirty="0" smtClean="0"/>
              <a:t>уздовж навпіл.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7514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АВТОРЫ\Гноинская\АЛЬБОМ 1 КЛАСС_КАЛИНИЧЕНКО\я\IMG_03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0000"/>
                    </a14:imgEffect>
                    <a14:imgEffect>
                      <a14:brightnessContrast brigh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560" y="980728"/>
            <a:ext cx="6400800" cy="4800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1331640" y="5949280"/>
            <a:ext cx="5760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dirty="0"/>
              <a:t>3</a:t>
            </a:r>
            <a:r>
              <a:rPr lang="uk-UA" sz="2400" dirty="0" smtClean="0"/>
              <a:t>. У квадрата відріж кути. Кожну смужку розріж навпіл.</a:t>
            </a:r>
            <a:endParaRPr lang="ru-RU" sz="2400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1317824" y="980728"/>
            <a:ext cx="6494536" cy="403926"/>
            <a:chOff x="251520" y="1196752"/>
            <a:chExt cx="6494536" cy="403926"/>
          </a:xfrm>
        </p:grpSpPr>
        <p:pic>
          <p:nvPicPr>
            <p:cNvPr id="7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Picture 4" descr="ÐÐ°ÑÑÐ¸Ð½ÐºÐ¸ Ð¿Ð¾ Ð·Ð°Ð¿ÑÐ¾ÑÑ Ð½Ð¾Ð¶Ð½Ð¸ÑÑ 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8104">
            <a:off x="4763653" y="3322185"/>
            <a:ext cx="4117115" cy="291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856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АВТОРЫ\Гноинская\АЛЬБОМ 1 КЛАСС_КАЛИНИЧЕНКО\я\IMG_030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0000"/>
                    </a14:imgEffect>
                    <a14:imgEffect>
                      <a14:brightnessContrast brigh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97" r="3109"/>
          <a:stretch/>
        </p:blipFill>
        <p:spPr bwMode="auto">
          <a:xfrm rot="5400000">
            <a:off x="1547866" y="1060546"/>
            <a:ext cx="5824331" cy="4800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2" name="Picture 6" descr="IMG_030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90000"/>
                    </a14:imgEffect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1344168" cy="1792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>
              <a:schemeClr val="accent1"/>
            </a:glow>
            <a:outerShdw blurRad="55000" dist="18000" dir="5400000" algn="tl" rotWithShape="0">
              <a:srgbClr val="000000">
                <a:alpha val="40000"/>
              </a:srgbClr>
            </a:outerShdw>
            <a:softEdge rad="127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1" name="Рисунок 90" descr="IMG_030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90000"/>
                    </a14:imgEffect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52276" y="772708"/>
            <a:ext cx="1792224" cy="13441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>
              <a:schemeClr val="accent1"/>
            </a:glow>
            <a:outerShdw blurRad="55000" dist="18000" dir="5400000" algn="tl" rotWithShape="0">
              <a:srgbClr val="000000">
                <a:alpha val="40000"/>
              </a:srgbClr>
            </a:outerShdw>
            <a:softEdge rad="127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0" name="Рисунок 99" descr="IMG_030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90000"/>
                    </a14:imgEffect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476" y="4381084"/>
            <a:ext cx="1792224" cy="13441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>
              <a:schemeClr val="accent1"/>
            </a:glow>
            <a:outerShdw blurRad="55000" dist="18000" dir="5400000" algn="tl" rotWithShape="0">
              <a:srgbClr val="000000">
                <a:alpha val="40000"/>
              </a:srgbClr>
            </a:outerShdw>
            <a:softEdge rad="127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99" name="Рисунок 100" descr="IMG_030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90000"/>
                    </a14:imgEffect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52276" y="4381084"/>
            <a:ext cx="1792224" cy="13441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>
              <a:schemeClr val="accent1"/>
            </a:glow>
            <a:outerShdw blurRad="55000" dist="18000" dir="5400000" algn="tl" rotWithShape="0">
              <a:srgbClr val="000000">
                <a:alpha val="40000"/>
              </a:srgbClr>
            </a:outerShdw>
            <a:softEdge rad="127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1822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3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3175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3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5880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6619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38</Words>
  <Application>Microsoft Office PowerPoint</Application>
  <PresentationFormat>Экран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Elena</cp:lastModifiedBy>
  <cp:revision>6</cp:revision>
  <dcterms:created xsi:type="dcterms:W3CDTF">2019-06-27T09:44:52Z</dcterms:created>
  <dcterms:modified xsi:type="dcterms:W3CDTF">2019-08-01T11:16:38Z</dcterms:modified>
</cp:coreProperties>
</file>