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54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03848" y="532130"/>
            <a:ext cx="58326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Познайомся, це — Крістофер Робін, англійський хлопчик зі своїм улюбленим ведмедиком Вінні-Пухом.</a:t>
            </a:r>
          </a:p>
          <a:p>
            <a:r>
              <a:rPr lang="uk-UA" sz="2000" dirty="0" smtClean="0"/>
              <a:t>Саме вони стали головними героями відомої казки</a:t>
            </a:r>
            <a:r>
              <a:rPr lang="uk-UA" sz="2000" dirty="0" smtClean="0"/>
              <a:t> Алана </a:t>
            </a:r>
            <a:r>
              <a:rPr lang="uk-UA" sz="2000" dirty="0" err="1" smtClean="0"/>
              <a:t>Мілна</a:t>
            </a:r>
            <a:r>
              <a:rPr lang="uk-UA" sz="2000" dirty="0" smtClean="0"/>
              <a:t> «Вінні-Пух та його друзі».</a:t>
            </a:r>
            <a:endParaRPr lang="ru-RU" sz="2000" dirty="0"/>
          </a:p>
        </p:txBody>
      </p:sp>
      <p:pic>
        <p:nvPicPr>
          <p:cNvPr id="10" name="Picture 4" descr="ÐÐ°ÑÑÐ¸Ð½ÐºÐ¸ Ð¿Ð¾ Ð·Ð°Ð¿ÑÐ¾ÑÑ Winnie the pooh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13642"/>
            <a:ext cx="2805823" cy="3679770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52935"/>
            <a:ext cx="2588952" cy="3456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АВТОРЫ\Гноинская\АЛЬБОМ 1 КЛАСС_КАЛИНИЧЕНКО\vinni_1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1"/>
            <a:ext cx="282153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377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651" y="4869160"/>
            <a:ext cx="87228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000" dirty="0" smtClean="0"/>
              <a:t>А це Вінні-Пух з друзями, іншими іграшками Крістофера Робіна: турботливою кенгуру </a:t>
            </a:r>
            <a:r>
              <a:rPr lang="uk-UA" sz="2000" dirty="0" err="1" smtClean="0"/>
              <a:t>Кенгою</a:t>
            </a:r>
            <a:r>
              <a:rPr lang="uk-UA" sz="2000" dirty="0" smtClean="0"/>
              <a:t>, задумливим старим </a:t>
            </a:r>
            <a:r>
              <a:rPr lang="uk-UA" sz="2000" dirty="0" err="1" smtClean="0"/>
              <a:t>віслючком</a:t>
            </a:r>
            <a:r>
              <a:rPr lang="uk-UA" sz="2000" dirty="0" smtClean="0"/>
              <a:t> </a:t>
            </a:r>
            <a:r>
              <a:rPr lang="uk-UA" sz="2000" dirty="0" err="1" smtClean="0"/>
              <a:t>Іа</a:t>
            </a:r>
            <a:r>
              <a:rPr lang="uk-UA" sz="2000" dirty="0" smtClean="0"/>
              <a:t>, бешкетним тигреням </a:t>
            </a:r>
            <a:r>
              <a:rPr lang="uk-UA" sz="2000" dirty="0" err="1" smtClean="0"/>
              <a:t>Тигрою</a:t>
            </a:r>
            <a:r>
              <a:rPr lang="uk-UA" sz="2000" dirty="0" smtClean="0"/>
              <a:t> та маленьким боязким поросятком П’ятачком. Разом із ними героями казки також стали справжні тварини — Кролик та Сова.</a:t>
            </a:r>
            <a:endParaRPr lang="ru-RU" sz="2000" dirty="0"/>
          </a:p>
        </p:txBody>
      </p:sp>
      <p:pic>
        <p:nvPicPr>
          <p:cNvPr id="1028" name="Picture 4" descr="ÐÐ°ÑÑÐ¸Ð½ÐºÐ¸ Ð¿Ð¾ Ð·Ð°Ð¿ÑÐ¾ÑÑ original eeyore winnie the poo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2" r="4254" b="10896"/>
          <a:stretch/>
        </p:blipFill>
        <p:spPr bwMode="auto">
          <a:xfrm>
            <a:off x="7021435" y="2564904"/>
            <a:ext cx="1769261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izbrannoe.com/upload/medialibrary/3a7/3a7a4dc4c5f6923e4b40da6ac79fa15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25"/>
          <a:stretch/>
        </p:blipFill>
        <p:spPr bwMode="auto">
          <a:xfrm>
            <a:off x="251519" y="260648"/>
            <a:ext cx="6511005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681"/>
          <a:stretch/>
        </p:blipFill>
        <p:spPr bwMode="auto">
          <a:xfrm>
            <a:off x="7020272" y="260648"/>
            <a:ext cx="1745754" cy="2090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 smtClean="0"/>
              <a:t>Першим ілюстратором твору став художник Едвард </a:t>
            </a:r>
            <a:r>
              <a:rPr lang="uk-UA" sz="2400" dirty="0" err="1" smtClean="0"/>
              <a:t>Шепард</a:t>
            </a:r>
            <a:r>
              <a:rPr lang="uk-UA" sz="2400" dirty="0" smtClean="0"/>
              <a:t>. Поглянь, як  чудово він передав зовнішній вигляд іграшок і </a:t>
            </a:r>
            <a:r>
              <a:rPr lang="uk-UA" sz="2400" dirty="0" err="1" smtClean="0"/>
              <a:t>харак-тери</a:t>
            </a:r>
            <a:r>
              <a:rPr lang="uk-UA" sz="2400" dirty="0" smtClean="0"/>
              <a:t> їх образів, створених письменником</a:t>
            </a:r>
            <a:r>
              <a:rPr lang="uk-UA" sz="2400" dirty="0" smtClean="0"/>
              <a:t>.</a:t>
            </a:r>
            <a:endParaRPr lang="ru-RU" sz="2400" dirty="0"/>
          </a:p>
        </p:txBody>
      </p:sp>
      <p:pic>
        <p:nvPicPr>
          <p:cNvPr id="3078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70" y="1545027"/>
            <a:ext cx="2231021" cy="1883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66"/>
          <a:stretch/>
        </p:blipFill>
        <p:spPr bwMode="auto">
          <a:xfrm>
            <a:off x="5148064" y="1545027"/>
            <a:ext cx="2034905" cy="18839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ÐÐ°ÑÑÐ¸Ð½ÐºÐ¸ Ð¿Ð¾ Ð·Ð°Ð¿ÑÐ¾ÑÑ original eeyore winnie the pooh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" r="5429"/>
          <a:stretch/>
        </p:blipFill>
        <p:spPr bwMode="auto">
          <a:xfrm>
            <a:off x="2419705" y="4257066"/>
            <a:ext cx="2080287" cy="1904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ÐÐ°ÑÑÐ¸Ð½ÐºÐ¸ Ð¿Ð¾ Ð·Ð°Ð¿ÑÐ¾ÑÑ Ð¸Ð³ÑÑÑÐºÐ¸ ÐºÑÐ¸ÑÑÐ¾ÑÐµÑÐ° ÑÐ¾Ð±Ð¸Ð½Ð°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06" t="4761" r="18331" b="4371"/>
          <a:stretch/>
        </p:blipFill>
        <p:spPr bwMode="auto">
          <a:xfrm>
            <a:off x="2555776" y="1545026"/>
            <a:ext cx="1801367" cy="1883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ÐÐ°ÑÑÐ¸Ð½ÐºÐ¸ Ð¿Ð¾ Ð·Ð°Ð¿ÑÐ¾ÑÑ Ð¸Ð³ÑÑÑÐºÐ¸ ÐºÑÐ¸ÑÑÐ¾ÑÐµÑÐ° ÑÐ¾Ð±Ð¸Ð½Ð°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07" t="15711" r="17647" b="16570"/>
          <a:stretch/>
        </p:blipFill>
        <p:spPr bwMode="auto">
          <a:xfrm>
            <a:off x="7280024" y="1545026"/>
            <a:ext cx="1612456" cy="1894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ÐÐ°ÑÑÐ¸Ð½ÐºÐ¸ Ð¿Ð¾ Ð·Ð°Ð¿ÑÐ¾ÑÑ Ð¸Ð³ÑÑÑÐºÐ¸ ÐºÑÐ¸ÑÑÐ¾ÑÐµÑÐ° ÑÐ¾Ð±Ð¸Ð½Ð° Ð¸Ð°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8" r="6734"/>
          <a:stretch/>
        </p:blipFill>
        <p:spPr bwMode="auto">
          <a:xfrm>
            <a:off x="4628915" y="4257066"/>
            <a:ext cx="1900964" cy="1904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3671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dirty="0" smtClean="0"/>
              <a:t>Першим ілюстратором твору став художник Едвард </a:t>
            </a:r>
            <a:r>
              <a:rPr lang="uk-UA" sz="2400" dirty="0" err="1" smtClean="0"/>
              <a:t>Шепард</a:t>
            </a:r>
            <a:r>
              <a:rPr lang="uk-UA" sz="2400" dirty="0" smtClean="0"/>
              <a:t>. Поглянь, як  чудово він передав зовнішній вигляд іграшок і </a:t>
            </a:r>
            <a:r>
              <a:rPr lang="uk-UA" sz="2400" dirty="0" err="1" smtClean="0"/>
              <a:t>харак-тери</a:t>
            </a:r>
            <a:r>
              <a:rPr lang="uk-UA" sz="2400" dirty="0" smtClean="0"/>
              <a:t> їх образів, створених письменником</a:t>
            </a:r>
            <a:r>
              <a:rPr lang="uk-UA" sz="2400" dirty="0" smtClean="0"/>
              <a:t>.</a:t>
            </a:r>
            <a:endParaRPr lang="ru-RU" sz="2400" dirty="0"/>
          </a:p>
        </p:txBody>
      </p:sp>
      <p:pic>
        <p:nvPicPr>
          <p:cNvPr id="3076" name="Picture 4" descr="ÐÐ°ÑÑÐ¸Ð½ÐºÐ¸ Ð¿Ð¾ Ð·Ð°Ð¿ÑÐ¾ÑÑ Winnie the pooh boo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80"/>
          <a:stretch/>
        </p:blipFill>
        <p:spPr bwMode="auto">
          <a:xfrm>
            <a:off x="5004048" y="1688553"/>
            <a:ext cx="1852213" cy="1964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ÐÐ°ÑÑÐ¸Ð½ÐºÐ¸ Ð¿Ð¾ Ð·Ð°Ð¿ÑÐ¾ÑÑ ãã¾ ã® ãã¼ ãã åç»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41" t="55649" r="4207" b="6697"/>
          <a:stretch/>
        </p:blipFill>
        <p:spPr bwMode="auto">
          <a:xfrm>
            <a:off x="2322011" y="4077072"/>
            <a:ext cx="4554245" cy="2477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ÐÐ°ÑÑÐ¸Ð½ÐºÐ¸ Ð¿Ð¾ Ð·Ð°Ð¿ÑÐ¾ÑÑ Shepard drawings winnie the pooh kang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4" t="4369" r="7430" b="10384"/>
          <a:stretch/>
        </p:blipFill>
        <p:spPr bwMode="auto">
          <a:xfrm>
            <a:off x="262992" y="1689689"/>
            <a:ext cx="1460864" cy="19641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ÐÐ°ÑÑÐ¸Ð½ÐºÐ¸ Ð¿Ð¾ Ð·Ð°Ð¿ÑÐ¾ÑÑ Ð¸Ð³ÑÑÑÐºÐ¸ ÐºÑÐ¸ÑÑÐ¾ÑÐµÑÐ° ÑÐ¾Ð±Ð¸Ð½Ð° ÑÐ¸Ð³ÑÐ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92" y="1689689"/>
            <a:ext cx="1973106" cy="1973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C:\Users\Elena\Downloads\Без имени-1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4"/>
          <a:stretch/>
        </p:blipFill>
        <p:spPr bwMode="auto">
          <a:xfrm>
            <a:off x="1825587" y="1700808"/>
            <a:ext cx="1412495" cy="1973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15465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123</Words>
  <Application>Microsoft Office PowerPoint</Application>
  <PresentationFormat>Экран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20</cp:revision>
  <dcterms:created xsi:type="dcterms:W3CDTF">2019-06-27T09:44:52Z</dcterms:created>
  <dcterms:modified xsi:type="dcterms:W3CDTF">2019-08-01T11:08:52Z</dcterms:modified>
</cp:coreProperties>
</file>