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2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АВТОРЫ\Гноинская\АЛЬБОМ 1 КЛАСС_КАЛИНИЧЕНКО\я\IMG_03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901" y="603638"/>
            <a:ext cx="6551459" cy="4913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80089" y="5733256"/>
            <a:ext cx="7511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Підготуй паперову тарілку, білий картон, фарби та клей.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325324" y="648810"/>
            <a:ext cx="6494536" cy="403926"/>
            <a:chOff x="251520" y="1196752"/>
            <a:chExt cx="6494536" cy="403926"/>
          </a:xfrm>
        </p:grpSpPr>
        <p:pic>
          <p:nvPicPr>
            <p:cNvPr id="3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АВТОРЫ\Гноинская\АЛЬБОМ 1 КЛАСС_КАЛИНИЧЕНКО\я\IMG_03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36266"/>
            <a:ext cx="6460083" cy="4845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331640" y="5949280"/>
            <a:ext cx="70024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Намалюй з зворотному боці тарілки контури маски,</a:t>
            </a:r>
            <a:br>
              <a:rPr lang="uk-UA" sz="2400" dirty="0" smtClean="0"/>
            </a:br>
            <a:r>
              <a:rPr lang="uk-UA" sz="2400" dirty="0" smtClean="0"/>
              <a:t>а на картоні вуха.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АВТОРЫ\Гноинская\АЛЬБОМ 1 КЛАСС_КАЛИНИЧЕНКО\я\IMG_033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7" b="4379"/>
          <a:stretch/>
        </p:blipFill>
        <p:spPr bwMode="auto">
          <a:xfrm>
            <a:off x="1259632" y="980524"/>
            <a:ext cx="6581339" cy="4800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5949280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err="1" smtClean="0"/>
              <a:t>Виріж</a:t>
            </a:r>
            <a:r>
              <a:rPr lang="uk-UA" sz="2400" dirty="0" smtClean="0"/>
              <a:t> маску та вуха за наміченими контурами.</a:t>
            </a:r>
            <a:endParaRPr lang="ru-RU" sz="24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5392629" y="3700671"/>
            <a:ext cx="3492573" cy="247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АВТОРЫ\Гноинская\АЛЬБОМ 1 КЛАСС_КАЛИНИЧЕНКО\я\IMG_03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"/>
          <a:stretch/>
        </p:blipFill>
        <p:spPr bwMode="auto">
          <a:xfrm>
            <a:off x="1187624" y="948826"/>
            <a:ext cx="6665034" cy="4928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95736" y="6043806"/>
            <a:ext cx="4764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Пофарбуй маску в основний колір.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18840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АВТОРЫ\Гноинская\АЛЬБОМ 1 КЛАСС_КАЛИНИЧЕНКО\я\IMG_033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"/>
          <a:stretch/>
        </p:blipFill>
        <p:spPr bwMode="auto">
          <a:xfrm rot="16200000">
            <a:off x="846420" y="63461"/>
            <a:ext cx="2914655" cy="3960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АВТОРЫ\Гноинская\АЛЬБОМ 1 КЛАСС_КАЛИНИЧЕНКО\я\IMG_033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3" r="17069"/>
          <a:stretch/>
        </p:blipFill>
        <p:spPr bwMode="auto">
          <a:xfrm>
            <a:off x="5004048" y="548680"/>
            <a:ext cx="3446686" cy="4282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1" y="4016629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Уточни обрах маски яскравими </a:t>
            </a:r>
            <a:br>
              <a:rPr lang="uk-UA" sz="2400" dirty="0" smtClean="0"/>
            </a:br>
            <a:r>
              <a:rPr lang="uk-UA" sz="2400" dirty="0" smtClean="0"/>
              <a:t>деталями.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10336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АВТОРЫ\Гноинская\АЛЬБОМ 1 КЛАСС_КАЛИНИЧЕНКО\я\IMG_03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" r="5035"/>
          <a:stretch/>
        </p:blipFill>
        <p:spPr bwMode="auto">
          <a:xfrm rot="5400000">
            <a:off x="1862648" y="935774"/>
            <a:ext cx="5436704" cy="4374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7704" y="5945021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smtClean="0"/>
              <a:t>Склей </a:t>
            </a:r>
            <a:r>
              <a:rPr lang="uk-UA" sz="2400" dirty="0" smtClean="0"/>
              <a:t>всі деталі </a:t>
            </a:r>
            <a:r>
              <a:rPr lang="uk-UA" sz="2400" smtClean="0"/>
              <a:t>маски, прилаштуй </a:t>
            </a:r>
            <a:r>
              <a:rPr lang="uk-UA" sz="2400" dirty="0" smtClean="0"/>
              <a:t>зав’язки або резинку.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089834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47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7</cp:revision>
  <dcterms:created xsi:type="dcterms:W3CDTF">2019-06-27T09:44:52Z</dcterms:created>
  <dcterms:modified xsi:type="dcterms:W3CDTF">2019-07-08T15:18:45Z</dcterms:modified>
</cp:coreProperties>
</file>