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844" y="550421"/>
            <a:ext cx="8622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ЛЕВИЦЯ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3" name="Picture 2" descr="Как слепить львицу из пластилина поэтапно - шаг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50"/>
          <a:stretch/>
        </p:blipFill>
        <p:spPr bwMode="auto">
          <a:xfrm>
            <a:off x="3635896" y="3078281"/>
            <a:ext cx="4994535" cy="328620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pulmix.ru/ImgSt/zhivotnye/kak_slepit_lvicu_iz_plastilina_pojetapn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51" t="9126" r="15991" b="18253"/>
          <a:stretch/>
        </p:blipFill>
        <p:spPr bwMode="auto">
          <a:xfrm flipH="1">
            <a:off x="179512" y="1227192"/>
            <a:ext cx="4247496" cy="284988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43" y="300073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704" y="112096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к слепить львицу из пластилина поэтапно - шаг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1" t="13389" r="14922" b="20993"/>
          <a:stretch/>
        </p:blipFill>
        <p:spPr bwMode="auto">
          <a:xfrm>
            <a:off x="486696" y="538822"/>
            <a:ext cx="4498259" cy="323285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к слепить львицу из пластилина поэтапно - шаг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20" t="13428" r="16543" b="20955"/>
          <a:stretch/>
        </p:blipFill>
        <p:spPr bwMode="auto">
          <a:xfrm>
            <a:off x="4427984" y="3246554"/>
            <a:ext cx="4498259" cy="3232858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1. Скачай кульку.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2.  Перетвори її на овал, приклей до нижньої частини дві щоки, між ними ніс.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1. 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2.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89927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к слепить львицу из пластилина поэтапно - шаг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18547" r="18516" b="19533"/>
          <a:stretch/>
        </p:blipFill>
        <p:spPr bwMode="auto">
          <a:xfrm>
            <a:off x="486696" y="620688"/>
            <a:ext cx="4498259" cy="332051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620688"/>
            <a:ext cx="39546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3. Приклей очі-намистинки </a:t>
            </a:r>
            <a:br>
              <a:rPr lang="uk-UA" sz="2400" dirty="0" smtClean="0"/>
            </a:br>
            <a:r>
              <a:rPr lang="uk-UA" sz="2400" dirty="0" smtClean="0"/>
              <a:t>і ніс-трикутник.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4. Скачай іще одну кульку — більшу за розміром для тулуба.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3. </a:t>
            </a:r>
            <a:endParaRPr lang="ru-RU" sz="2800" b="1" dirty="0"/>
          </a:p>
        </p:txBody>
      </p:sp>
      <p:pic>
        <p:nvPicPr>
          <p:cNvPr id="3076" name="Picture 4" descr="Как слепить львицу из пластилина поэтапно - шаг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01" t="29526" r="26940" b="25661"/>
          <a:stretch/>
        </p:blipFill>
        <p:spPr bwMode="auto">
          <a:xfrm>
            <a:off x="4427984" y="3236297"/>
            <a:ext cx="4498259" cy="324311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4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64566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Как слепить львицу из пластилина поэтапно - шаг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21405" r="18516" b="15124"/>
          <a:stretch/>
        </p:blipFill>
        <p:spPr bwMode="auto">
          <a:xfrm>
            <a:off x="486695" y="620688"/>
            <a:ext cx="449825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/>
              <a:t>5</a:t>
            </a:r>
            <a:r>
              <a:rPr lang="uk-UA" sz="2400" dirty="0" smtClean="0"/>
              <a:t>. Сформуй із кульки тулуб </a:t>
            </a:r>
            <a:br>
              <a:rPr lang="uk-UA" sz="2400" dirty="0" smtClean="0"/>
            </a:br>
            <a:r>
              <a:rPr lang="uk-UA" sz="2400" dirty="0" smtClean="0"/>
              <a:t>і шию.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6</a:t>
            </a:r>
            <a:r>
              <a:rPr lang="uk-UA" sz="2400" dirty="0" smtClean="0"/>
              <a:t>.  Виліпи чотири однакові кульки та сплющи їх. На двох стекою зроби подушечки пальців.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5. </a:t>
            </a:r>
            <a:endParaRPr lang="ru-RU" sz="2800" b="1" dirty="0"/>
          </a:p>
        </p:txBody>
      </p:sp>
      <p:pic>
        <p:nvPicPr>
          <p:cNvPr id="4100" name="Picture 4" descr="Как слепить львицу из пластилина поэтапно - шаг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5" t="17040" r="24296" b="22483"/>
          <a:stretch/>
        </p:blipFill>
        <p:spPr bwMode="auto">
          <a:xfrm>
            <a:off x="4433266" y="3236297"/>
            <a:ext cx="4531222" cy="3243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6.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71918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к слепить львицу из пластилина поэтапно - шаг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14730" r="18516" b="21798"/>
          <a:stretch/>
        </p:blipFill>
        <p:spPr bwMode="auto">
          <a:xfrm>
            <a:off x="486695" y="579116"/>
            <a:ext cx="449825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476672"/>
            <a:ext cx="39546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7. Приклей до задньої частини тулуба по дві деталі для задніх лап.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8</a:t>
            </a:r>
            <a:r>
              <a:rPr lang="uk-UA" sz="2400" dirty="0" smtClean="0"/>
              <a:t>. Для передніх лап скачай дві ковбаски. З одного боку розплющ та зроби надрізи стекою.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7. 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15335" y="4857854"/>
            <a:ext cx="39546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rgbClr val="FF0000"/>
              </a:buClr>
            </a:pPr>
            <a:r>
              <a:rPr lang="uk-UA" sz="2400" dirty="0" smtClean="0"/>
              <a:t>Зігни передні лапи, ніби левиця лежить.</a:t>
            </a:r>
            <a:endParaRPr lang="ru-RU" sz="2400" dirty="0"/>
          </a:p>
        </p:txBody>
      </p:sp>
      <p:pic>
        <p:nvPicPr>
          <p:cNvPr id="5124" name="Picture 4" descr="Как слепить львицу из пластилина поэтапно - шаг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15205" r="18516" b="24318"/>
          <a:stretch/>
        </p:blipFill>
        <p:spPr bwMode="auto">
          <a:xfrm>
            <a:off x="4427984" y="3236297"/>
            <a:ext cx="4498259" cy="324311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8.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629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к слепить львицу из пластилина поэтапно - шаг 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3" t="13996" r="9063" b="22534"/>
          <a:stretch/>
        </p:blipFill>
        <p:spPr bwMode="auto">
          <a:xfrm>
            <a:off x="1547664" y="548680"/>
            <a:ext cx="542740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944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33318" y="4180344"/>
            <a:ext cx="75230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uk-UA" sz="2400" dirty="0" smtClean="0"/>
              <a:t>9. Прилаштуй до тулуба голову, уточни образ: </a:t>
            </a:r>
            <a:br>
              <a:rPr lang="uk-UA" sz="2400" dirty="0" smtClean="0"/>
            </a:br>
            <a:r>
              <a:rPr lang="uk-UA" sz="2400" dirty="0" smtClean="0"/>
              <a:t>зроби левиці  вуха та хвіст, оздоблений китицею.</a:t>
            </a:r>
          </a:p>
          <a:p>
            <a:pPr lvl="1" indent="-457200">
              <a:buClr>
                <a:srgbClr val="FF0000"/>
              </a:buClr>
              <a:buAutoNum type="arabicPeriod" startAt="9"/>
            </a:pPr>
            <a:endParaRPr lang="uk-UA" sz="2400" dirty="0" smtClean="0"/>
          </a:p>
          <a:p>
            <a:pPr lvl="1">
              <a:buClr>
                <a:srgbClr val="FF0000"/>
              </a:buClr>
            </a:pPr>
            <a:r>
              <a:rPr lang="uk-UA" sz="2400" dirty="0" smtClean="0"/>
              <a:t>За цим прикладом ти можеш створити й  образи тигра, рисі або грізного лева (прикрасивши його пишною гривою).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62068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9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  <p:pic>
        <p:nvPicPr>
          <p:cNvPr id="1026" name="Picture 2" descr="http://pulmix.ru/ImgSt/zhivotnye/lepim_rys_iz_plastilina_svoimi_rukami_pojetapn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6" t="2828" r="26962" b="9441"/>
          <a:stretch/>
        </p:blipFill>
        <p:spPr bwMode="auto">
          <a:xfrm flipH="1">
            <a:off x="6713678" y="2571421"/>
            <a:ext cx="2250807" cy="206187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15896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102</Words>
  <Application>Microsoft Office PowerPoint</Application>
  <PresentationFormat>Экран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40</cp:revision>
  <dcterms:created xsi:type="dcterms:W3CDTF">2019-06-27T09:44:52Z</dcterms:created>
  <dcterms:modified xsi:type="dcterms:W3CDTF">2020-08-09T11:08:56Z</dcterms:modified>
</cp:coreProperties>
</file>