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pulmix.ru/ImgSt/zhivotnye/lepim_morzha_iz_plastilina_svoimi_rukami_pojetapn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7" r="14682"/>
          <a:stretch/>
        </p:blipFill>
        <p:spPr bwMode="auto">
          <a:xfrm>
            <a:off x="130417" y="1262920"/>
            <a:ext cx="4153551" cy="306422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844" y="550421"/>
            <a:ext cx="8622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>МОРЖ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7704" y="112096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Лепим моржа из пластилина своими руками поэтапно - шаг 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3" t="14947" r="10803" b="15199"/>
          <a:stretch/>
        </p:blipFill>
        <p:spPr bwMode="auto">
          <a:xfrm>
            <a:off x="3635896" y="3000733"/>
            <a:ext cx="4994535" cy="33605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143" y="300073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Лепим моржа из пластилина своими руками поэтапно - шаг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5" t="19854" r="18515" b="19837"/>
          <a:stretch/>
        </p:blipFill>
        <p:spPr bwMode="auto">
          <a:xfrm>
            <a:off x="486695" y="537546"/>
            <a:ext cx="4498260" cy="323413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1. Скачай коричневу кульку.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2. Розкачай її, зігни. З одного кінця прилаштуй шматок пластиліну, сформуй голову.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1. </a:t>
            </a:r>
            <a:endParaRPr lang="ru-RU" sz="2800" b="1" dirty="0"/>
          </a:p>
        </p:txBody>
      </p:sp>
      <p:pic>
        <p:nvPicPr>
          <p:cNvPr id="3" name="Picture 4" descr="Лепим моржа из пластилина своими руками поэтапно - шаг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9" t="12958" r="17013" b="15086"/>
          <a:stretch/>
        </p:blipFill>
        <p:spPr bwMode="auto">
          <a:xfrm>
            <a:off x="4453990" y="3246554"/>
            <a:ext cx="4498259" cy="323285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70014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2.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389927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Лепим моржа из пластилина своими руками поэтапно - шаг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3" t="10084" r="13721" b="14010"/>
          <a:stretch/>
        </p:blipFill>
        <p:spPr bwMode="auto">
          <a:xfrm>
            <a:off x="486696" y="548680"/>
            <a:ext cx="4498260" cy="347847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Лепим моржа из пластилина своими руками поэтапно - шаг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2" t="15619" r="15412" b="16541"/>
          <a:stretch/>
        </p:blipFill>
        <p:spPr bwMode="auto">
          <a:xfrm>
            <a:off x="4427984" y="3236297"/>
            <a:ext cx="4498259" cy="327308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620688"/>
            <a:ext cx="39546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3. Із двох однакових шматків зроби задні ласти.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4. Прилаштуй ласти з протилежного кінця тулуба.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3. </a:t>
            </a:r>
            <a:endParaRPr lang="ru-RU" sz="2800" b="1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4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645665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Лепим моржа из пластилина своими руками поэтапно - шаг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8" t="12963" r="13440" b="13330"/>
          <a:stretch/>
        </p:blipFill>
        <p:spPr bwMode="auto">
          <a:xfrm>
            <a:off x="486694" y="620688"/>
            <a:ext cx="4498259" cy="34036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Лепим моржа из пластилина своими руками поэтапно - шаг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0" t="17322" r="18499" b="15895"/>
          <a:stretch/>
        </p:blipFill>
        <p:spPr bwMode="auto">
          <a:xfrm>
            <a:off x="4433266" y="3284984"/>
            <a:ext cx="4499134" cy="317529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5. Іще з двох трохи більших шматків зроби передні ласти-лопаточки.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6</a:t>
            </a:r>
            <a:r>
              <a:rPr lang="uk-UA" sz="2400" dirty="0" smtClean="0"/>
              <a:t>. Прилаштуй передні ласти до тулуба. 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5. </a:t>
            </a:r>
            <a:endParaRPr lang="ru-RU" sz="2800" b="1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6.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171918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Лепим моржа из пластилина своими руками поэтапно - шаг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1" t="12459" r="19710" b="12459"/>
          <a:stretch/>
        </p:blipFill>
        <p:spPr bwMode="auto">
          <a:xfrm>
            <a:off x="486695" y="579116"/>
            <a:ext cx="4498259" cy="344146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Лепим моржа из пластилина своими руками поэтапно - шаг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5" t="8675" r="12238" b="17941"/>
          <a:stretch/>
        </p:blipFill>
        <p:spPr bwMode="auto">
          <a:xfrm>
            <a:off x="4427984" y="3236297"/>
            <a:ext cx="4498259" cy="324311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476672"/>
            <a:ext cx="39546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7. Із двох шматків світлого пластиліну зроби щоки, </a:t>
            </a:r>
            <a:br>
              <a:rPr lang="uk-UA" sz="2400" dirty="0" smtClean="0"/>
            </a:br>
            <a:r>
              <a:rPr lang="uk-UA" sz="2400" dirty="0" smtClean="0"/>
              <a:t>а з чорного — ніс, очі.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8</a:t>
            </a:r>
            <a:r>
              <a:rPr lang="uk-UA" sz="2400" dirty="0" smtClean="0"/>
              <a:t>. Із білого або бежевого пластиліну зроби великі ікла.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7. 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15335" y="4857854"/>
            <a:ext cx="39546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rgbClr val="FF0000"/>
              </a:buClr>
            </a:pPr>
            <a:r>
              <a:rPr lang="uk-UA" sz="2400" dirty="0" smtClean="0"/>
              <a:t>Надай моржеві вираз-ного положення.</a:t>
            </a:r>
            <a:endParaRPr lang="ru-RU" sz="2400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8.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629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Лепим моржа из пластилина своими руками поэтапно - шаг 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0" t="10839" r="11855" b="17263"/>
          <a:stretch/>
        </p:blipFill>
        <p:spPr bwMode="auto">
          <a:xfrm>
            <a:off x="1547664" y="494764"/>
            <a:ext cx="5400601" cy="371473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944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33318" y="4298320"/>
            <a:ext cx="8171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uk-UA" sz="2400" dirty="0" smtClean="0"/>
              <a:t>9. </a:t>
            </a:r>
            <a:r>
              <a:rPr lang="uk-UA" sz="2400" dirty="0"/>
              <a:t> </a:t>
            </a:r>
            <a:r>
              <a:rPr lang="uk-UA" sz="2400" dirty="0" smtClean="0"/>
              <a:t>Стекою або тонкою шпажкою зроби на щоках моржа ефект пухнастості.</a:t>
            </a:r>
          </a:p>
          <a:p>
            <a:pPr lvl="1" indent="-457200">
              <a:buClr>
                <a:srgbClr val="FF0000"/>
              </a:buClr>
              <a:buAutoNum type="arabicPeriod" startAt="9"/>
            </a:pPr>
            <a:endParaRPr lang="uk-UA" sz="2400" dirty="0" smtClean="0"/>
          </a:p>
          <a:p>
            <a:pPr lvl="1">
              <a:buClr>
                <a:srgbClr val="FF0000"/>
              </a:buClr>
            </a:pPr>
            <a:r>
              <a:rPr lang="uk-UA" sz="2400" dirty="0" smtClean="0"/>
              <a:t>За цим прикладом ти можеш </a:t>
            </a:r>
            <a:r>
              <a:rPr lang="uk-UA" sz="2400" dirty="0" smtClean="0"/>
              <a:t>створити </a:t>
            </a:r>
            <a:r>
              <a:rPr lang="uk-UA" sz="2400" dirty="0" smtClean="0"/>
              <a:t>й  образ веселого тюленя.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62068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9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1615896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120</Words>
  <Application>Microsoft Office PowerPoint</Application>
  <PresentationFormat>Экран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Lena</cp:lastModifiedBy>
  <cp:revision>42</cp:revision>
  <dcterms:created xsi:type="dcterms:W3CDTF">2019-06-27T09:44:52Z</dcterms:created>
  <dcterms:modified xsi:type="dcterms:W3CDTF">2020-08-09T11:06:53Z</dcterms:modified>
</cp:coreProperties>
</file>