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123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31.08.2020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31.08.2020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31.08.2020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pulmix.ru/ImgSt/zhivotnye/kak_slepit_pandu_iz_plastilina_pojetapnyj_foto_urok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00" r="17223" b="13070"/>
          <a:stretch/>
        </p:blipFill>
        <p:spPr bwMode="auto">
          <a:xfrm>
            <a:off x="215764" y="1223240"/>
            <a:ext cx="4211244" cy="2853832"/>
          </a:xfrm>
          <a:prstGeom prst="rect">
            <a:avLst/>
          </a:prstGeom>
          <a:noFill/>
          <a:ln w="28575"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Как слепить пингвина из пластилина поэтапно - шаг 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89" t="9441" r="12537" b="15669"/>
          <a:stretch/>
        </p:blipFill>
        <p:spPr bwMode="auto">
          <a:xfrm>
            <a:off x="3635896" y="3000733"/>
            <a:ext cx="4994536" cy="3396261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13844" y="550421"/>
            <a:ext cx="86227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solidFill>
                  <a:srgbClr val="0070C0"/>
                </a:solidFill>
              </a:rPr>
              <a:t>ПАНДА</a:t>
            </a:r>
            <a:endParaRPr lang="ru-RU" sz="3600" b="1" dirty="0">
              <a:solidFill>
                <a:srgbClr val="0070C0"/>
              </a:solidFill>
            </a:endParaRPr>
          </a:p>
        </p:txBody>
      </p:sp>
      <p:pic>
        <p:nvPicPr>
          <p:cNvPr id="17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9143" y="3000733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907704" y="1120963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5014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Как слепить панду из пластилина поэтапный фото урок - шаг 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65" t="8923" r="5718" b="16242"/>
          <a:stretch/>
        </p:blipFill>
        <p:spPr bwMode="auto">
          <a:xfrm>
            <a:off x="486696" y="537547"/>
            <a:ext cx="4635431" cy="3234134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Как слепить панду из пластилина поэтапный фото урок - шаг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52" t="21919" r="18880" b="17604"/>
          <a:stretch/>
        </p:blipFill>
        <p:spPr bwMode="auto">
          <a:xfrm>
            <a:off x="4427984" y="3236297"/>
            <a:ext cx="4498260" cy="3243116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660" y="537546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9100" y="3236297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268820" y="4293096"/>
            <a:ext cx="415916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indent="-457200">
              <a:buClr>
                <a:srgbClr val="FF0000"/>
              </a:buClr>
            </a:pPr>
            <a:r>
              <a:rPr lang="uk-UA" sz="2400" dirty="0" smtClean="0"/>
              <a:t>1. Скачай дві кільки різного розміру.</a:t>
            </a:r>
          </a:p>
          <a:p>
            <a:pPr lvl="1" indent="-457200">
              <a:buClr>
                <a:srgbClr val="FF0000"/>
              </a:buClr>
            </a:pPr>
            <a:r>
              <a:rPr lang="uk-UA" sz="2400" dirty="0" smtClean="0"/>
              <a:t>2. Маленьку кульку приліпи до більшої, сформуй мордочку і ніс панди.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11560" y="716701"/>
            <a:ext cx="5453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/>
              <a:t>1. </a:t>
            </a:r>
            <a:endParaRPr lang="ru-RU" sz="2800" b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4644008" y="3337828"/>
            <a:ext cx="5453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 smtClean="0"/>
              <a:t>2. 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23899278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Как слепить панду из пластилина поэтапный фото урок - шаг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68" t="17489" r="18864" b="19040"/>
          <a:stretch/>
        </p:blipFill>
        <p:spPr bwMode="auto">
          <a:xfrm>
            <a:off x="486696" y="537545"/>
            <a:ext cx="4498260" cy="3403661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Как слепить панду из пластилина поэтапный фото урок - шаг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40" t="14956" r="8517" b="15199"/>
          <a:stretch/>
        </p:blipFill>
        <p:spPr bwMode="auto">
          <a:xfrm>
            <a:off x="4427984" y="3429000"/>
            <a:ext cx="4498259" cy="3105509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660" y="537546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5189350" y="620688"/>
            <a:ext cx="395465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indent="-457200">
              <a:buClr>
                <a:srgbClr val="FF0000"/>
              </a:buClr>
            </a:pPr>
            <a:r>
              <a:rPr lang="uk-UA" sz="2400" dirty="0" smtClean="0"/>
              <a:t>3. Зі шматочків чорного пластиліну зроби кінчик носа та плями для очей.</a:t>
            </a:r>
          </a:p>
          <a:p>
            <a:pPr lvl="1" indent="-457200">
              <a:buClr>
                <a:srgbClr val="FF0000"/>
              </a:buClr>
            </a:pPr>
            <a:r>
              <a:rPr lang="uk-UA" sz="2400" dirty="0" smtClean="0"/>
              <a:t>4. Скачай велику білу кульку і дві чорні трубочки —тулуб та передні лапи.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11560" y="716701"/>
            <a:ext cx="5453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 smtClean="0"/>
              <a:t>3. </a:t>
            </a:r>
            <a:endParaRPr lang="ru-RU" sz="2800" b="1" dirty="0"/>
          </a:p>
        </p:txBody>
      </p:sp>
      <p:pic>
        <p:nvPicPr>
          <p:cNvPr id="9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9100" y="3236297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4644008" y="3337828"/>
            <a:ext cx="5453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/>
              <a:t>4</a:t>
            </a:r>
            <a:r>
              <a:rPr lang="uk-UA" sz="2800" b="1" dirty="0" smtClean="0"/>
              <a:t>. 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6456652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Как слепить панду из пластилина поэтапный фото урок - шаг 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4" t="20137" r="16005" b="10562"/>
          <a:stretch/>
        </p:blipFill>
        <p:spPr bwMode="auto">
          <a:xfrm>
            <a:off x="486695" y="620688"/>
            <a:ext cx="4498259" cy="3403661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Как слепить панду из пластилина поэтапный фото урок - шаг 6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10" t="23263" r="19361" b="16261"/>
          <a:stretch/>
        </p:blipFill>
        <p:spPr bwMode="auto">
          <a:xfrm>
            <a:off x="4433266" y="3236296"/>
            <a:ext cx="4531222" cy="3243117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660" y="537546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268820" y="4293096"/>
            <a:ext cx="415916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indent="-457200">
              <a:buClr>
                <a:srgbClr val="FF0000"/>
              </a:buClr>
            </a:pPr>
            <a:r>
              <a:rPr lang="uk-UA" sz="2400" dirty="0" smtClean="0"/>
              <a:t>5. З’єднай між собою лапи та приклей їх до білої кульки.</a:t>
            </a:r>
          </a:p>
          <a:p>
            <a:pPr lvl="1" indent="-457200">
              <a:buClr>
                <a:srgbClr val="FF0000"/>
              </a:buClr>
            </a:pPr>
            <a:r>
              <a:rPr lang="uk-UA" sz="2400" dirty="0"/>
              <a:t>6</a:t>
            </a:r>
            <a:r>
              <a:rPr lang="uk-UA" sz="2400" dirty="0" smtClean="0"/>
              <a:t>. Приклей до тулуба голову, додавши трохи білого пластиліну (шию). 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11560" y="716701"/>
            <a:ext cx="5453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 smtClean="0"/>
              <a:t>5. </a:t>
            </a:r>
            <a:endParaRPr lang="ru-RU" sz="2800" b="1" dirty="0"/>
          </a:p>
        </p:txBody>
      </p:sp>
      <p:pic>
        <p:nvPicPr>
          <p:cNvPr id="9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9100" y="3236297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4644008" y="3337828"/>
            <a:ext cx="5453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 smtClean="0"/>
              <a:t>6. 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31719184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Как слепить львицу из пластилина поэтапно - шаг 8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16" t="14730" r="18516" b="21798"/>
          <a:stretch/>
        </p:blipFill>
        <p:spPr bwMode="auto">
          <a:xfrm>
            <a:off x="486695" y="579116"/>
            <a:ext cx="4498259" cy="3403661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660" y="537546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5189350" y="476672"/>
            <a:ext cx="395465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indent="-457200">
              <a:buClr>
                <a:srgbClr val="FF0000"/>
              </a:buClr>
            </a:pPr>
            <a:r>
              <a:rPr lang="uk-UA" sz="2400" dirty="0" smtClean="0"/>
              <a:t>7. Із чорного пластиліну зліпи задні лапи та хвостик-кульку.</a:t>
            </a:r>
          </a:p>
          <a:p>
            <a:pPr lvl="1" indent="-457200">
              <a:buClr>
                <a:srgbClr val="FF0000"/>
              </a:buClr>
            </a:pPr>
            <a:r>
              <a:rPr lang="uk-UA" sz="2400" dirty="0"/>
              <a:t>8</a:t>
            </a:r>
            <a:r>
              <a:rPr lang="uk-UA" sz="2400" dirty="0" smtClean="0"/>
              <a:t>. З’єднай із тулубом задні лапи та хвіст.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11560" y="716701"/>
            <a:ext cx="5453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 smtClean="0"/>
              <a:t>7. </a:t>
            </a:r>
            <a:endParaRPr lang="ru-RU" sz="2800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315335" y="4857854"/>
            <a:ext cx="395465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>
              <a:buClr>
                <a:srgbClr val="FF0000"/>
              </a:buClr>
            </a:pPr>
            <a:r>
              <a:rPr lang="uk-UA" sz="2400" dirty="0" smtClean="0"/>
              <a:t>Надай фігурі виразного положення — посади або </a:t>
            </a:r>
            <a:r>
              <a:rPr lang="uk-UA" sz="2400" dirty="0" err="1" smtClean="0"/>
              <a:t>востав</a:t>
            </a:r>
            <a:r>
              <a:rPr lang="uk-UA" sz="2400" dirty="0" smtClean="0"/>
              <a:t> панду.</a:t>
            </a:r>
            <a:endParaRPr lang="ru-RU" sz="2400" dirty="0"/>
          </a:p>
        </p:txBody>
      </p:sp>
      <p:pic>
        <p:nvPicPr>
          <p:cNvPr id="5124" name="Picture 4" descr="Как слепить львицу из пластилина поэтапно - шаг 9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16" t="15205" r="18516" b="24318"/>
          <a:stretch/>
        </p:blipFill>
        <p:spPr bwMode="auto">
          <a:xfrm>
            <a:off x="4427984" y="3236297"/>
            <a:ext cx="4498259" cy="3243116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9100" y="3236297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4644008" y="3337828"/>
            <a:ext cx="5453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 smtClean="0"/>
              <a:t>8. </a:t>
            </a:r>
            <a:endParaRPr lang="ru-RU" sz="2800" b="1" dirty="0"/>
          </a:p>
        </p:txBody>
      </p:sp>
      <p:pic>
        <p:nvPicPr>
          <p:cNvPr id="2" name="Picture 2" descr="Как слепить панду из пластилина поэтапный фото урок - шаг 7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27" t="14618" r="11045" b="10760"/>
          <a:stretch/>
        </p:blipFill>
        <p:spPr bwMode="auto">
          <a:xfrm>
            <a:off x="486695" y="512726"/>
            <a:ext cx="4702655" cy="3492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Как слепить панду из пластилина поэтапный фото урок - шаг 8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39" t="17163" r="10440" b="12719"/>
          <a:stretch/>
        </p:blipFill>
        <p:spPr bwMode="auto">
          <a:xfrm>
            <a:off x="4427984" y="3236297"/>
            <a:ext cx="4498260" cy="3269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964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Как слепить панду из пластилина поэтапный фото урок - шаг 9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35" t="5882" b="13811"/>
          <a:stretch/>
        </p:blipFill>
        <p:spPr bwMode="auto">
          <a:xfrm>
            <a:off x="1564157" y="548680"/>
            <a:ext cx="5394422" cy="3464492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D:\РЕСУРСЫ ДЛЯ РАБОТЫ (Картинки)\Каритинки png\randoogle_Thumbtack_Pushpi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9944" y="537546"/>
            <a:ext cx="468040" cy="3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433318" y="4180344"/>
            <a:ext cx="831514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>
              <a:buClr>
                <a:srgbClr val="FF0000"/>
              </a:buClr>
            </a:pPr>
            <a:r>
              <a:rPr lang="uk-UA" sz="2400" dirty="0" smtClean="0"/>
              <a:t>9. Приклей панді невеличкі чорні вушка, за бажанням уточни образ, наприклад, дай панді гілочку бамбука.</a:t>
            </a:r>
          </a:p>
          <a:p>
            <a:pPr lvl="1" indent="-457200">
              <a:buClr>
                <a:srgbClr val="FF0000"/>
              </a:buClr>
              <a:buAutoNum type="arabicPeriod" startAt="9"/>
            </a:pPr>
            <a:endParaRPr lang="uk-UA" sz="2400" dirty="0" smtClean="0"/>
          </a:p>
          <a:p>
            <a:pPr lvl="1">
              <a:buClr>
                <a:srgbClr val="FF0000"/>
              </a:buClr>
            </a:pPr>
            <a:r>
              <a:rPr lang="uk-UA" sz="2400" dirty="0" smtClean="0"/>
              <a:t>За цим прикладом ти можеш створити й  образ бурого ведмедя.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619672" y="620688"/>
            <a:ext cx="5453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/>
              <a:t>9</a:t>
            </a:r>
            <a:r>
              <a:rPr lang="uk-UA" sz="2800" b="1" dirty="0" smtClean="0"/>
              <a:t>. 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416158967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600</TotalTime>
  <Words>160</Words>
  <Application>Microsoft Office PowerPoint</Application>
  <PresentationFormat>Экран (4:3)</PresentationFormat>
  <Paragraphs>22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9" baseType="lpstr">
      <vt:lpstr>Arial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Elena</dc:creator>
  <cp:lastModifiedBy>BLACK care GIRL</cp:lastModifiedBy>
  <cp:revision>43</cp:revision>
  <dcterms:created xsi:type="dcterms:W3CDTF">2019-06-27T09:44:52Z</dcterms:created>
  <dcterms:modified xsi:type="dcterms:W3CDTF">2020-08-31T16:00:22Z</dcterms:modified>
</cp:coreProperties>
</file>