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222" autoAdjust="0"/>
  </p:normalViewPr>
  <p:slideViewPr>
    <p:cSldViewPr>
      <p:cViewPr varScale="1">
        <p:scale>
          <a:sx n="57" d="100"/>
          <a:sy n="57" d="100"/>
        </p:scale>
        <p:origin x="-17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015CB-CF5A-4AD5-A50B-DA6D691A4FAC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733EC1-6599-45C9-89C5-46C8EB224E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101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33EC1-6599-45C9-89C5-46C8EB224E2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670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ulmix.ru/ImgSt/zhivotnye/kak_slepit_popugaya_iz_plastilina_pojetapn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6" r="18858" b="14454"/>
          <a:stretch/>
        </p:blipFill>
        <p:spPr bwMode="auto">
          <a:xfrm>
            <a:off x="179512" y="1276528"/>
            <a:ext cx="4247496" cy="294456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844" y="550421"/>
            <a:ext cx="8622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>ПАПУГА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7704" y="112096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Как слепить попугая из пластилина поэтапно - шаг 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" t="9932" r="3702" b="11415"/>
          <a:stretch/>
        </p:blipFill>
        <p:spPr bwMode="auto">
          <a:xfrm>
            <a:off x="3635896" y="3078281"/>
            <a:ext cx="5023075" cy="330304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143" y="300073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опугая из пластилина поэтапно - шаг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5" t="12787" r="15755" b="16553"/>
          <a:stretch/>
        </p:blipFill>
        <p:spPr bwMode="auto">
          <a:xfrm>
            <a:off x="486696" y="537546"/>
            <a:ext cx="4498259" cy="323413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к слепить попугая из пластилина поэтапно - шаг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3" t="23933" r="20440" b="23933"/>
          <a:stretch/>
        </p:blipFill>
        <p:spPr bwMode="auto">
          <a:xfrm>
            <a:off x="4427984" y="3246554"/>
            <a:ext cx="4498260" cy="323285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1. Скачай з </a:t>
            </a:r>
            <a:r>
              <a:rPr lang="uk-UA" sz="2400" dirty="0" err="1" smtClean="0"/>
              <a:t>чеворного</a:t>
            </a:r>
            <a:r>
              <a:rPr lang="uk-UA" sz="2400" dirty="0" smtClean="0"/>
              <a:t> пластиліну кульку (голову) та опал (тулуб).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2. З’єднай їх в одну деталь.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1. 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2. 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292080" y="537546"/>
            <a:ext cx="363416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000" lvl="1">
              <a:buClr>
                <a:srgbClr val="FF0000"/>
              </a:buClr>
            </a:pPr>
            <a:r>
              <a:rPr lang="uk-UA" sz="2400" dirty="0" err="1" smtClean="0"/>
              <a:t>Обери</a:t>
            </a:r>
            <a:r>
              <a:rPr lang="uk-UA" sz="2400" dirty="0" smtClean="0"/>
              <a:t> основний колір папуги, зауваж, що шматка цього пластиліну піде на поробку більше за інші.</a:t>
            </a:r>
          </a:p>
          <a:p>
            <a:pPr marL="324000" lvl="1">
              <a:buClr>
                <a:srgbClr val="FF0000"/>
              </a:buClr>
            </a:pPr>
            <a:r>
              <a:rPr lang="uk-UA" sz="2400" dirty="0" smtClean="0"/>
              <a:t>У прикладі основний колір — червоний.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89927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опугая из пластилина поэтапно - шаг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7" t="12690" r="10477" b="12619"/>
          <a:stretch/>
        </p:blipFill>
        <p:spPr bwMode="auto">
          <a:xfrm>
            <a:off x="486696" y="586408"/>
            <a:ext cx="4684237" cy="331972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ак слепить попугая из пластилина поэтапно - шаг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8" t="19105" r="18457" b="16041"/>
          <a:stretch/>
        </p:blipFill>
        <p:spPr bwMode="auto">
          <a:xfrm>
            <a:off x="4427984" y="3236297"/>
            <a:ext cx="4498260" cy="324311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620688"/>
            <a:ext cx="39546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3. Посередині приліпи шматочок чорного пластиліну (на місці дзьоба) з боків — шматочки білого (для очей).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4. Приклей дзьоб та очі.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3. </a:t>
            </a:r>
            <a:endParaRPr lang="ru-RU" sz="2800" b="1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4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645665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опугая из пластилина поэтапно - шаг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4" t="10749" r="16640" b="19524"/>
          <a:stretch/>
        </p:blipFill>
        <p:spPr bwMode="auto">
          <a:xfrm>
            <a:off x="486695" y="537546"/>
            <a:ext cx="4498260" cy="348680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ак слепить попугая из пластилина поэтапно - шаг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1" t="6925" r="32358" b="6598"/>
          <a:stretch/>
        </p:blipFill>
        <p:spPr bwMode="auto">
          <a:xfrm rot="5400000">
            <a:off x="4949687" y="2586620"/>
            <a:ext cx="3493097" cy="453650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/>
              <a:t>5</a:t>
            </a:r>
            <a:r>
              <a:rPr lang="uk-UA" sz="2400" dirty="0" smtClean="0"/>
              <a:t>. Із трьох кольорових шматків зліпи хвіст.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6</a:t>
            </a:r>
            <a:r>
              <a:rPr lang="uk-UA" sz="2400" dirty="0" smtClean="0"/>
              <a:t>. Приклей хвіст до тулуба, стекою зроби імітацію пір’я. 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5. </a:t>
            </a:r>
            <a:endParaRPr lang="ru-RU" sz="2800" b="1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6.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171918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опугая из пластилина поэтапно - шаг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0" t="11035" r="13722" b="14312"/>
          <a:stretch/>
        </p:blipFill>
        <p:spPr bwMode="auto">
          <a:xfrm>
            <a:off x="486695" y="579116"/>
            <a:ext cx="4498259" cy="340817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ак слепить попугая из пластилина поэтапно - шаг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1" t="4091" b="11401"/>
          <a:stretch/>
        </p:blipFill>
        <p:spPr bwMode="auto">
          <a:xfrm>
            <a:off x="4269985" y="3337828"/>
            <a:ext cx="4690174" cy="314638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476672"/>
            <a:ext cx="39546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7. Зі шматочків пластиліну чотирьох кольорів зроби крила.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8</a:t>
            </a:r>
            <a:r>
              <a:rPr lang="uk-UA" sz="2400" dirty="0" smtClean="0"/>
              <a:t>. Приклей крила з боків папуги.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7. 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15335" y="4857854"/>
            <a:ext cx="3954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rgbClr val="FF0000"/>
              </a:buClr>
            </a:pPr>
            <a:r>
              <a:rPr lang="uk-UA" sz="2400" dirty="0" smtClean="0"/>
              <a:t>Стекою імітуй пір’я.</a:t>
            </a:r>
            <a:endParaRPr lang="ru-RU" sz="2400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8.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629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опугая из пластилина поэтапно - шаг 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5580" r="6364" b="24692"/>
          <a:stretch/>
        </p:blipFill>
        <p:spPr bwMode="auto">
          <a:xfrm>
            <a:off x="1459797" y="537546"/>
            <a:ext cx="6118169" cy="348680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84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33319" y="4180344"/>
            <a:ext cx="65149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uk-UA" sz="2400" dirty="0" smtClean="0"/>
              <a:t>9. Прилаштуй до тулуба лапи папуги, надай образу виразного положення.</a:t>
            </a:r>
          </a:p>
          <a:p>
            <a:pPr lvl="1" indent="-457200">
              <a:buClr>
                <a:srgbClr val="FF0000"/>
              </a:buClr>
              <a:buAutoNum type="arabicPeriod" startAt="9"/>
            </a:pPr>
            <a:endParaRPr lang="uk-UA" sz="2400" dirty="0" smtClean="0"/>
          </a:p>
          <a:p>
            <a:pPr lvl="1">
              <a:buClr>
                <a:srgbClr val="FF0000"/>
              </a:buClr>
            </a:pPr>
            <a:r>
              <a:rPr lang="uk-UA" sz="2400" dirty="0" smtClean="0"/>
              <a:t>За цим прикладом ти можеш </a:t>
            </a:r>
            <a:r>
              <a:rPr lang="uk-UA" sz="2400" dirty="0" smtClean="0"/>
              <a:t>створити образи </a:t>
            </a:r>
            <a:r>
              <a:rPr lang="uk-UA" sz="2400" dirty="0" smtClean="0"/>
              <a:t>різних папуг або павича, трохи змінивши форми дзьобів та </a:t>
            </a:r>
            <a:r>
              <a:rPr lang="uk-UA" sz="2400" dirty="0" smtClean="0"/>
              <a:t>хвостів.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62068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9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  <p:pic>
        <p:nvPicPr>
          <p:cNvPr id="1026" name="Picture 2" descr="http://pulmix.ru/ImgSt/zhivotnye/kak_slepit_popugaya_kakadu_iz_plastilina_pojetapn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6" r="30707"/>
          <a:stretch/>
        </p:blipFill>
        <p:spPr bwMode="auto">
          <a:xfrm>
            <a:off x="6948264" y="3092477"/>
            <a:ext cx="1889004" cy="278479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5896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171</Words>
  <Application>Microsoft Office PowerPoint</Application>
  <PresentationFormat>Экран (4:3)</PresentationFormat>
  <Paragraphs>25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Lena</cp:lastModifiedBy>
  <cp:revision>44</cp:revision>
  <dcterms:created xsi:type="dcterms:W3CDTF">2019-06-27T09:44:52Z</dcterms:created>
  <dcterms:modified xsi:type="dcterms:W3CDTF">2020-08-09T11:07:55Z</dcterms:modified>
</cp:coreProperties>
</file>