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10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E:\Альбом_интерактив 3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8" b="8351"/>
          <a:stretch/>
        </p:blipFill>
        <p:spPr bwMode="auto">
          <a:xfrm>
            <a:off x="1335360" y="1048856"/>
            <a:ext cx="6477000" cy="47737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104">
            <a:off x="5695559" y="3799559"/>
            <a:ext cx="3241211" cy="229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66835" y="116632"/>
            <a:ext cx="64445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Створи кумедну закладку, з якою </a:t>
            </a:r>
            <a:r>
              <a:rPr lang="uk-UA" sz="2400" b="1" dirty="0" smtClean="0">
                <a:solidFill>
                  <a:srgbClr val="0070C0"/>
                </a:solidFill>
              </a:rPr>
              <a:t>буде </a:t>
            </a:r>
            <a:r>
              <a:rPr lang="uk-UA" sz="2400" b="1" dirty="0" smtClean="0">
                <a:solidFill>
                  <a:srgbClr val="0070C0"/>
                </a:solidFill>
              </a:rPr>
              <a:t>зручно </a:t>
            </a:r>
            <a:br>
              <a:rPr lang="uk-UA" sz="2400" b="1" dirty="0" smtClean="0">
                <a:solidFill>
                  <a:srgbClr val="0070C0"/>
                </a:solidFill>
              </a:rPr>
            </a:br>
            <a:r>
              <a:rPr lang="uk-UA" sz="2400" b="1" dirty="0" smtClean="0">
                <a:solidFill>
                  <a:srgbClr val="0070C0"/>
                </a:solidFill>
              </a:rPr>
              <a:t>читати цікаві книжки влітку.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5949280"/>
            <a:ext cx="64977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1. </a:t>
            </a:r>
            <a:r>
              <a:rPr lang="uk-UA" sz="2400" dirty="0" err="1" smtClean="0"/>
              <a:t>Виріж</a:t>
            </a:r>
            <a:r>
              <a:rPr lang="uk-UA" sz="2400" dirty="0" smtClean="0"/>
              <a:t> зі сторінки альбому шаблони закладок.</a:t>
            </a:r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3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3" descr="E:\Альбом_интерактив 3\клей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26" r="40465"/>
          <a:stretch/>
        </p:blipFill>
        <p:spPr bwMode="auto">
          <a:xfrm>
            <a:off x="323528" y="1202743"/>
            <a:ext cx="762000" cy="2088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 rot="16200000">
            <a:off x="3511503" y="2734318"/>
            <a:ext cx="5565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400" b="1" dirty="0" smtClean="0"/>
              <a:t>клей</a:t>
            </a:r>
            <a:endParaRPr lang="ru-RU" sz="1400" b="1" dirty="0"/>
          </a:p>
        </p:txBody>
      </p:sp>
      <p:sp>
        <p:nvSpPr>
          <p:cNvPr id="14" name="Прямоугольник 13"/>
          <p:cNvSpPr/>
          <p:nvPr/>
        </p:nvSpPr>
        <p:spPr>
          <a:xfrm rot="16200000">
            <a:off x="5940030" y="2761306"/>
            <a:ext cx="5565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400" b="1" dirty="0" smtClean="0"/>
              <a:t>клей</a:t>
            </a:r>
            <a:endParaRPr lang="ru-RU" sz="1400" b="1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483768" y="2132856"/>
            <a:ext cx="1512168" cy="1440160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932040" y="2204864"/>
            <a:ext cx="1512168" cy="1368152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H="1">
            <a:off x="5711186" y="2132856"/>
            <a:ext cx="661014" cy="72008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3275856" y="2132856"/>
            <a:ext cx="720080" cy="720080"/>
          </a:xfrm>
          <a:prstGeom prst="line">
            <a:avLst/>
          </a:prstGeom>
          <a:ln w="127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Альбом_интерактив 3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28" b="512"/>
          <a:stretch/>
        </p:blipFill>
        <p:spPr bwMode="auto">
          <a:xfrm>
            <a:off x="1333500" y="908720"/>
            <a:ext cx="6477000" cy="48726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1331640" y="5949280"/>
            <a:ext cx="52816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8288" indent="-268288"/>
            <a:r>
              <a:rPr lang="uk-UA" sz="2400" dirty="0"/>
              <a:t>2</a:t>
            </a:r>
            <a:r>
              <a:rPr lang="uk-UA" sz="2400" dirty="0" smtClean="0"/>
              <a:t>. Розріж шаблон за наміченою лінією.</a:t>
            </a:r>
            <a:endParaRPr lang="ru-RU" sz="2400" dirty="0"/>
          </a:p>
        </p:txBody>
      </p:sp>
      <p:pic>
        <p:nvPicPr>
          <p:cNvPr id="10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80048">
            <a:off x="-302783" y="2197736"/>
            <a:ext cx="3241211" cy="2294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 rot="12269191">
            <a:off x="4480738" y="1730301"/>
            <a:ext cx="5565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400" b="1" dirty="0" smtClean="0"/>
              <a:t>клей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35751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5805264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 smtClean="0"/>
              <a:t>3. </a:t>
            </a:r>
            <a:r>
              <a:rPr lang="uk-UA" sz="2400" dirty="0" smtClean="0"/>
              <a:t>Склади </a:t>
            </a:r>
            <a:r>
              <a:rPr lang="uk-UA" sz="2400" dirty="0" smtClean="0"/>
              <a:t>шаблон </a:t>
            </a:r>
            <a:r>
              <a:rPr lang="uk-UA" sz="2400" dirty="0" smtClean="0"/>
              <a:t>за пунктирними лініями. Сформуй </a:t>
            </a:r>
            <a:r>
              <a:rPr lang="uk-UA" sz="2400" dirty="0" smtClean="0"/>
              <a:t>конвертик — голову </a:t>
            </a:r>
            <a:r>
              <a:rPr lang="uk-UA" sz="2400" dirty="0" smtClean="0"/>
              <a:t>бджілки.</a:t>
            </a:r>
            <a:endParaRPr lang="ru-RU" sz="2400" dirty="0"/>
          </a:p>
        </p:txBody>
      </p:sp>
      <p:pic>
        <p:nvPicPr>
          <p:cNvPr id="3076" name="Picture 4" descr="E:\Альбом_интерактив 3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64"/>
          <a:stretch/>
        </p:blipFill>
        <p:spPr bwMode="auto">
          <a:xfrm>
            <a:off x="5004048" y="571757"/>
            <a:ext cx="3885749" cy="29292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Альбом_интерактив 3\05_закладка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29"/>
          <a:stretch/>
        </p:blipFill>
        <p:spPr bwMode="auto">
          <a:xfrm>
            <a:off x="257240" y="546324"/>
            <a:ext cx="4140967" cy="29292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Альбом_интерактив 3\0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6" b="2151"/>
          <a:stretch/>
        </p:blipFill>
        <p:spPr bwMode="auto">
          <a:xfrm>
            <a:off x="2860461" y="2852936"/>
            <a:ext cx="4078295" cy="28752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935" y="621661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08295" y="621661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863" y="2875804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39197" y="621661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1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388424" y="620688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2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444208" y="2939063"/>
            <a:ext cx="340158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</a:rPr>
              <a:t>3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8475860">
            <a:off x="7278026" y="1611648"/>
            <a:ext cx="4523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000" b="1" dirty="0" smtClean="0"/>
              <a:t>клей</a:t>
            </a:r>
            <a:endParaRPr lang="ru-RU" sz="1000" b="1" dirty="0"/>
          </a:p>
        </p:txBody>
      </p:sp>
    </p:spTree>
    <p:extLst>
      <p:ext uri="{BB962C8B-B14F-4D97-AF65-F5344CB8AC3E}">
        <p14:creationId xmlns:p14="http://schemas.microsoft.com/office/powerpoint/2010/main" val="429285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1822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175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smtClean="0">
                <a:ln>
                  <a:noFill/>
                </a:ln>
                <a:solidFill>
                  <a:srgbClr val="1F1F1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5880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 descr="E:\Альбом_интерактив 3\07_заклдака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33"/>
          <a:stretch/>
        </p:blipFill>
        <p:spPr bwMode="auto">
          <a:xfrm>
            <a:off x="1259632" y="943704"/>
            <a:ext cx="6477000" cy="48615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E:\Альбом_интерактив 3\клей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26" r="40465"/>
          <a:stretch/>
        </p:blipFill>
        <p:spPr bwMode="auto">
          <a:xfrm rot="18892159">
            <a:off x="7288008" y="2383409"/>
            <a:ext cx="76200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Группа 13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15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TextBox 16"/>
          <p:cNvSpPr txBox="1"/>
          <p:nvPr/>
        </p:nvSpPr>
        <p:spPr>
          <a:xfrm>
            <a:off x="1331640" y="5949280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 smtClean="0"/>
              <a:t>3. Змасти клеєм зворотний бік голови </a:t>
            </a:r>
            <a:r>
              <a:rPr lang="uk-UA" sz="2400" dirty="0" smtClean="0"/>
              <a:t>бджілки та приклей останню частину.</a:t>
            </a:r>
            <a:endParaRPr lang="ru-RU" sz="2400" dirty="0"/>
          </a:p>
        </p:txBody>
      </p:sp>
      <p:sp>
        <p:nvSpPr>
          <p:cNvPr id="18" name="Прямоугольник 17"/>
          <p:cNvSpPr/>
          <p:nvPr/>
        </p:nvSpPr>
        <p:spPr>
          <a:xfrm rot="4214768">
            <a:off x="4293718" y="2601154"/>
            <a:ext cx="5565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400" b="1" dirty="0" smtClean="0"/>
              <a:t>клей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344366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Альбом_интерактив 3\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32"/>
          <a:stretch/>
        </p:blipFill>
        <p:spPr bwMode="auto">
          <a:xfrm>
            <a:off x="1187571" y="548680"/>
            <a:ext cx="6889487" cy="53949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1389832" y="620688"/>
            <a:ext cx="6494536" cy="403926"/>
            <a:chOff x="251520" y="1196752"/>
            <a:chExt cx="6494536" cy="403926"/>
          </a:xfrm>
        </p:grpSpPr>
        <p:pic>
          <p:nvPicPr>
            <p:cNvPr id="6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2411760" y="6021288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b="1" dirty="0" smtClean="0">
                <a:solidFill>
                  <a:srgbClr val="0070C0"/>
                </a:solidFill>
              </a:rPr>
              <a:t>ПРИЄМНОГО КОРИСТУВАННЯ!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18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65</Words>
  <Application>Microsoft Office PowerPoint</Application>
  <PresentationFormat>Экран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Lena</cp:lastModifiedBy>
  <cp:revision>14</cp:revision>
  <dcterms:created xsi:type="dcterms:W3CDTF">2019-06-27T09:44:52Z</dcterms:created>
  <dcterms:modified xsi:type="dcterms:W3CDTF">2020-08-05T12:47:55Z</dcterms:modified>
</cp:coreProperties>
</file>