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microsoft.com/office/2007/relationships/hdphoto" Target="../media/hdphoto4.wdp"/><Relationship Id="rId7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microsoft.com/office/2007/relationships/hdphoto" Target="../media/hdphoto5.wdp"/><Relationship Id="rId4" Type="http://schemas.openxmlformats.org/officeDocument/2006/relationships/image" Target="../media/image8.jpeg"/><Relationship Id="rId9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АВТОРЫ\Гноинская\АЛЬБОМ 1 КЛАСС_КАЛИНИЧЕНКО\я\IMG_0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20833"/>
            <a:ext cx="6432715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4763653" y="3114055"/>
            <a:ext cx="4117115" cy="291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8716" y="116632"/>
            <a:ext cx="7580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Якщо</a:t>
            </a:r>
            <a:r>
              <a:rPr lang="ru-RU" sz="2400" b="1" dirty="0" smtClean="0">
                <a:solidFill>
                  <a:srgbClr val="002060"/>
                </a:solidFill>
              </a:rPr>
              <a:t> квадрат </a:t>
            </a:r>
            <a:r>
              <a:rPr lang="uk-UA" sz="2400" b="1" dirty="0" smtClean="0">
                <a:solidFill>
                  <a:srgbClr val="002060"/>
                </a:solidFill>
              </a:rPr>
              <a:t>розділити на кілька частин, </a:t>
            </a:r>
            <a:br>
              <a:rPr lang="uk-UA" sz="2400" b="1" dirty="0" smtClean="0">
                <a:solidFill>
                  <a:srgbClr val="002060"/>
                </a:solidFill>
              </a:rPr>
            </a:br>
            <a:r>
              <a:rPr lang="uk-UA" sz="2400" b="1" dirty="0" smtClean="0">
                <a:solidFill>
                  <a:srgbClr val="002060"/>
                </a:solidFill>
              </a:rPr>
              <a:t>із них можна скласти схематичне зображення </a:t>
            </a:r>
            <a:r>
              <a:rPr lang="uk-UA" sz="2400" b="1" dirty="0" smtClean="0">
                <a:solidFill>
                  <a:srgbClr val="002060"/>
                </a:solidFill>
              </a:rPr>
              <a:t>людини.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5949280"/>
            <a:ext cx="6337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1. Розріж квадрат на 3 однакові прямокутники.</a:t>
            </a:r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3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АВТОРЫ\Гноинская\АЛЬБОМ 1 КЛАСС_КАЛИНИЧЕНКО\я\IMG_03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560" y="980728"/>
            <a:ext cx="6400800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4763653" y="3322185"/>
            <a:ext cx="4117115" cy="291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1331640" y="5949280"/>
            <a:ext cx="59461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8288" indent="-268288"/>
            <a:r>
              <a:rPr lang="uk-UA" sz="2400" dirty="0"/>
              <a:t>2</a:t>
            </a:r>
            <a:r>
              <a:rPr lang="uk-UA" sz="2400" dirty="0" smtClean="0"/>
              <a:t>. Від одного прямокутника відріж квадрат, </a:t>
            </a:r>
            <a:br>
              <a:rPr lang="uk-UA" sz="2400" dirty="0" smtClean="0"/>
            </a:br>
            <a:r>
              <a:rPr lang="uk-UA" sz="2400" dirty="0" smtClean="0"/>
              <a:t>інші розріж уздовж навпіл.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514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АВТОРЫ\Гноинская\АЛЬБОМ 1 КЛАСС_КАЛИНИЧЕНКО\я\IMG_03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560" y="980728"/>
            <a:ext cx="6400800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1331640" y="5949280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/>
              <a:t>3</a:t>
            </a:r>
            <a:r>
              <a:rPr lang="uk-UA" sz="2400" dirty="0" smtClean="0"/>
              <a:t>. У квадрата відріж кути. Кожну смужку розріж навпіл.</a:t>
            </a:r>
            <a:endParaRPr lang="ru-RU" sz="2400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4763653" y="3322185"/>
            <a:ext cx="4117115" cy="291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856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G:\Альбом_интерактив 3\Альбом ИЗО_ 3 класс\Альбом_3 клас\рис.Альбом_часть 2\59_рис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310" y="740152"/>
            <a:ext cx="1929795" cy="144734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Альбом_интерактив 3\Альбом ИЗО_ 3 класс\Альбом_3 клас\рис.Альбом_часть 2\60_рис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9906" y="4328325"/>
            <a:ext cx="1932915" cy="144968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Альбом_интерактив 3\Альбом ИЗО_ 3 класс\Альбом_3 клас\рис.Альбом_часть 2\58_рис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31902" y="754057"/>
            <a:ext cx="1929794" cy="144734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Альбом_интерактив 3\Альбом ИЗО_ 3 класс\Альбом_3 клас\рис.Альбом_часть 2\61_рис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33098" y="4289125"/>
            <a:ext cx="1977716" cy="148328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АВТОРЫ\Гноинская\АЛЬБОМ 1 КЛАСС_КАЛИНИЧЕНКО\я\IMG_0303.JPG"/>
          <p:cNvPicPr>
            <a:picLocks noChangeAspect="1" noChangeArrowheads="1"/>
          </p:cNvPicPr>
          <p:nvPr/>
        </p:nvPicPr>
        <p:blipFill rotWithShape="1"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97" r="3109"/>
          <a:stretch/>
        </p:blipFill>
        <p:spPr bwMode="auto">
          <a:xfrm rot="5400000">
            <a:off x="1547866" y="1060546"/>
            <a:ext cx="5824331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1822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175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5880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6619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38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Lena</cp:lastModifiedBy>
  <cp:revision>7</cp:revision>
  <dcterms:created xsi:type="dcterms:W3CDTF">2019-06-27T09:44:52Z</dcterms:created>
  <dcterms:modified xsi:type="dcterms:W3CDTF">2020-08-05T11:18:02Z</dcterms:modified>
</cp:coreProperties>
</file>