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8" r:id="rId2"/>
    <p:sldId id="303" r:id="rId3"/>
    <p:sldId id="300" r:id="rId4"/>
    <p:sldId id="302" r:id="rId5"/>
    <p:sldId id="263" r:id="rId6"/>
    <p:sldId id="264" r:id="rId7"/>
    <p:sldId id="265" r:id="rId8"/>
    <p:sldId id="267" r:id="rId9"/>
    <p:sldId id="268" r:id="rId10"/>
    <p:sldId id="269" r:id="rId11"/>
    <p:sldId id="270" r:id="rId12"/>
    <p:sldId id="271" r:id="rId13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47" autoAdjust="0"/>
    <p:restoredTop sz="94660"/>
  </p:normalViewPr>
  <p:slideViewPr>
    <p:cSldViewPr showGuides="1">
      <p:cViewPr varScale="1">
        <p:scale>
          <a:sx n="91" d="100"/>
          <a:sy n="91" d="100"/>
        </p:scale>
        <p:origin x="-774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165DDD-312D-43D5-93E8-CBAEAFBA0DD0}" type="datetimeFigureOut">
              <a:rPr lang="ru-RU" smtClean="0"/>
              <a:pPr/>
              <a:t>05.08.2019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28F70F-29E7-426F-AB52-354EE3C1F5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48354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Сделать подпись «коржик» </a:t>
            </a:r>
            <a:r>
              <a:rPr lang="ru-RU" dirty="0" err="1" smtClean="0"/>
              <a:t>білого</a:t>
            </a:r>
            <a:r>
              <a:rPr lang="ru-RU" dirty="0" smtClean="0"/>
              <a:t> </a:t>
            </a:r>
            <a:r>
              <a:rPr lang="ru-RU" dirty="0" err="1" smtClean="0"/>
              <a:t>кольору</a:t>
            </a:r>
            <a:r>
              <a:rPr lang="ru-RU" dirty="0" smtClean="0"/>
              <a:t>. Его не видно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28F70F-29E7-426F-AB52-354EE3C1F546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33420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dirty="0" err="1" smtClean="0"/>
              <a:t>Сделать</a:t>
            </a:r>
            <a:r>
              <a:rPr lang="uk-UA" dirty="0" smtClean="0"/>
              <a:t> </a:t>
            </a:r>
            <a:r>
              <a:rPr lang="uk-UA" dirty="0" err="1" smtClean="0"/>
              <a:t>анимацию</a:t>
            </a:r>
            <a:r>
              <a:rPr lang="uk-UA" dirty="0" smtClean="0"/>
              <a:t>. </a:t>
            </a:r>
            <a:r>
              <a:rPr lang="uk-UA" dirty="0" err="1" smtClean="0"/>
              <a:t>Появляются</a:t>
            </a:r>
            <a:r>
              <a:rPr lang="uk-UA" dirty="0" smtClean="0"/>
              <a:t> </a:t>
            </a:r>
            <a:r>
              <a:rPr lang="uk-UA" dirty="0" err="1" smtClean="0"/>
              <a:t>возле</a:t>
            </a:r>
            <a:r>
              <a:rPr lang="uk-UA" dirty="0" smtClean="0"/>
              <a:t> </a:t>
            </a:r>
            <a:r>
              <a:rPr lang="uk-UA" dirty="0" err="1" smtClean="0"/>
              <a:t>красных</a:t>
            </a:r>
            <a:r>
              <a:rPr lang="uk-UA" baseline="0" dirty="0" smtClean="0"/>
              <a:t> </a:t>
            </a:r>
            <a:r>
              <a:rPr lang="uk-UA" baseline="0" dirty="0" err="1" smtClean="0"/>
              <a:t>кружочком</a:t>
            </a:r>
            <a:r>
              <a:rPr lang="uk-UA" baseline="0" dirty="0" smtClean="0"/>
              <a:t> </a:t>
            </a:r>
            <a:r>
              <a:rPr lang="uk-UA" baseline="0" dirty="0" err="1" smtClean="0"/>
              <a:t>подписи</a:t>
            </a:r>
            <a:r>
              <a:rPr lang="uk-UA" baseline="0" dirty="0" smtClean="0"/>
              <a:t> ЗВЕРХУ ЗНИЗУ ПРАВОРУЧ ЛЫВОРУЧ. </a:t>
            </a:r>
            <a:r>
              <a:rPr lang="uk-UA" dirty="0" smtClean="0"/>
              <a:t> </a:t>
            </a:r>
            <a:r>
              <a:rPr lang="uk-UA" dirty="0" err="1" smtClean="0"/>
              <a:t>Появляют</a:t>
            </a:r>
            <a:r>
              <a:rPr lang="uk-UA" baseline="0" dirty="0" err="1" smtClean="0"/>
              <a:t>ся</a:t>
            </a:r>
            <a:r>
              <a:rPr lang="uk-UA" baseline="0" dirty="0" smtClean="0"/>
              <a:t> три </a:t>
            </a:r>
            <a:r>
              <a:rPr lang="uk-UA" baseline="0" dirty="0" err="1" smtClean="0"/>
              <a:t>красная</a:t>
            </a:r>
            <a:r>
              <a:rPr lang="uk-UA" baseline="0" dirty="0" smtClean="0"/>
              <a:t>, </a:t>
            </a:r>
            <a:r>
              <a:rPr lang="uk-UA" baseline="0" dirty="0" err="1" smtClean="0"/>
              <a:t>желая</a:t>
            </a:r>
            <a:r>
              <a:rPr lang="uk-UA" baseline="0" dirty="0" smtClean="0"/>
              <a:t>, </a:t>
            </a:r>
            <a:r>
              <a:rPr lang="uk-UA" baseline="0" dirty="0" err="1" smtClean="0"/>
              <a:t>зеленая</a:t>
            </a:r>
            <a:r>
              <a:rPr lang="uk-UA" baseline="0" dirty="0" smtClean="0"/>
              <a:t>…. И так </a:t>
            </a:r>
            <a:r>
              <a:rPr lang="uk-UA" baseline="0" dirty="0" err="1" smtClean="0"/>
              <a:t>четыре</a:t>
            </a:r>
            <a:r>
              <a:rPr lang="uk-UA" baseline="0" dirty="0" smtClean="0"/>
              <a:t> </a:t>
            </a:r>
            <a:r>
              <a:rPr lang="uk-UA" baseline="0" dirty="0" err="1" smtClean="0"/>
              <a:t>раза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28F70F-29E7-426F-AB52-354EE3C1F546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684471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28F70F-29E7-426F-AB52-354EE3C1F546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552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043608" y="1347614"/>
            <a:ext cx="6984776" cy="3347221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3064745" y="237587"/>
            <a:ext cx="25873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Годинник</a:t>
            </a:r>
            <a:endParaRPr lang="uk-UA" sz="4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5358" y="3003798"/>
            <a:ext cx="1748898" cy="13681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523333">
            <a:off x="2002736" y="1628507"/>
            <a:ext cx="813285" cy="130231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26161">
            <a:off x="5301724" y="1783997"/>
            <a:ext cx="2445034" cy="118049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71475">
            <a:off x="5603814" y="3380555"/>
            <a:ext cx="1561327" cy="1036118"/>
          </a:xfrm>
          <a:prstGeom prst="rect">
            <a:avLst/>
          </a:prstGeom>
        </p:spPr>
      </p:pic>
      <p:sp>
        <p:nvSpPr>
          <p:cNvPr id="9" name="Скругленный прямоугольник 8"/>
          <p:cNvSpPr/>
          <p:nvPr/>
        </p:nvSpPr>
        <p:spPr>
          <a:xfrm>
            <a:off x="3275856" y="1491630"/>
            <a:ext cx="1922512" cy="10584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Назви  предмети. Матеріали та інструменти.</a:t>
            </a:r>
            <a:endParaRPr lang="ru-RU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87827" y="2961535"/>
            <a:ext cx="1054434" cy="1044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971600" y="843558"/>
            <a:ext cx="7272808" cy="3851277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355726"/>
            <a:ext cx="3240360" cy="177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1999" y="1149591"/>
            <a:ext cx="3454127" cy="2223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3496002"/>
            <a:ext cx="840265" cy="832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899592" y="771550"/>
            <a:ext cx="7416824" cy="3923285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44987" y="1131590"/>
            <a:ext cx="4315245" cy="3069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043608" y="699542"/>
            <a:ext cx="6984776" cy="3995293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053635"/>
            <a:ext cx="3960440" cy="1643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931790"/>
            <a:ext cx="3528392" cy="1216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60032" y="2211710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1. </a:t>
            </a:r>
            <a:r>
              <a:rPr lang="uk-UA" sz="2400" dirty="0" smtClean="0"/>
              <a:t>Сформуй три великі кульки – зелену, жовту та білу.</a:t>
            </a:r>
            <a:endParaRPr lang="en-US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131590"/>
            <a:ext cx="2448272" cy="2520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88024" y="2213451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>
                <a:solidFill>
                  <a:srgbClr val="00B0F0"/>
                </a:solidFill>
              </a:rPr>
              <a:t>2</a:t>
            </a:r>
            <a:r>
              <a:rPr lang="uk-UA" sz="2400" dirty="0" smtClean="0">
                <a:solidFill>
                  <a:srgbClr val="00B0F0"/>
                </a:solidFill>
              </a:rPr>
              <a:t>. </a:t>
            </a:r>
            <a:r>
              <a:rPr lang="uk-UA" sz="2400" dirty="0" smtClean="0"/>
              <a:t>Із зеленої кульки зроби плоску ковбаску.</a:t>
            </a:r>
            <a:endParaRPr lang="en-US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203598"/>
            <a:ext cx="2232248" cy="2341386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444208" y="3507854"/>
            <a:ext cx="864096" cy="8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690916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35795" y="699542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3-4. </a:t>
            </a:r>
            <a:r>
              <a:rPr lang="uk-UA" sz="2400" dirty="0" smtClean="0"/>
              <a:t>Із білої та жовтої зроби круглі коржики і з</a:t>
            </a:r>
            <a:r>
              <a:rPr lang="en-US" sz="2400" dirty="0" smtClean="0"/>
              <a:t>’</a:t>
            </a:r>
            <a:r>
              <a:rPr lang="uk-UA" sz="2400" dirty="0" smtClean="0"/>
              <a:t>єднай, як на малюнку.</a:t>
            </a:r>
            <a:endParaRPr lang="en-US" sz="2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62010" y="2139047"/>
            <a:ext cx="2089367" cy="20888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58059" y="2139046"/>
            <a:ext cx="2118807" cy="2160896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918051"/>
            <a:ext cx="864096" cy="855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430007822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915566"/>
            <a:ext cx="36699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5. </a:t>
            </a:r>
            <a:r>
              <a:rPr lang="ru-RU" sz="2400" dirty="0" smtClean="0"/>
              <a:t>Сформуй 12 </a:t>
            </a:r>
            <a:r>
              <a:rPr lang="ru-RU" sz="2400" dirty="0" err="1" smtClean="0"/>
              <a:t>однакових</a:t>
            </a:r>
            <a:r>
              <a:rPr lang="ru-RU" sz="2400" dirty="0" smtClean="0"/>
              <a:t>  за </a:t>
            </a:r>
            <a:r>
              <a:rPr lang="ru-RU" sz="2400" dirty="0" err="1" smtClean="0"/>
              <a:t>розміром</a:t>
            </a:r>
            <a:r>
              <a:rPr lang="ru-RU" sz="2400" dirty="0" smtClean="0"/>
              <a:t> </a:t>
            </a:r>
            <a:r>
              <a:rPr lang="ru-RU" sz="2400" dirty="0" err="1" smtClean="0"/>
              <a:t>кульок</a:t>
            </a:r>
            <a:r>
              <a:rPr lang="ru-RU" sz="2400" dirty="0" smtClean="0"/>
              <a:t>, як </a:t>
            </a:r>
            <a:r>
              <a:rPr lang="uk-UA" sz="2400" dirty="0" smtClean="0"/>
              <a:t>на малюнку – це для циферблату.</a:t>
            </a:r>
            <a:endParaRPr lang="en-US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56176" y="1131590"/>
            <a:ext cx="2195633" cy="2407290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1099506" y="2867440"/>
            <a:ext cx="2952328" cy="12744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По 4 кульки червоного кольору, зеленого, жовтого</a:t>
            </a:r>
            <a:endParaRPr lang="ru-RU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601661"/>
            <a:ext cx="828698" cy="820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30514878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16016" y="1131590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6. </a:t>
            </a:r>
            <a:r>
              <a:rPr lang="uk-UA" sz="2400" dirty="0" smtClean="0"/>
              <a:t>Прикріпи їх до циферблата і зроби стрілочки.</a:t>
            </a:r>
            <a:endParaRPr lang="en-US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699542"/>
            <a:ext cx="2412268" cy="2371075"/>
          </a:xfrm>
          <a:prstGeom prst="rect">
            <a:avLst/>
          </a:prstGeom>
        </p:spPr>
      </p:pic>
      <p:sp>
        <p:nvSpPr>
          <p:cNvPr id="8" name="Овал 7"/>
          <p:cNvSpPr/>
          <p:nvPr/>
        </p:nvSpPr>
        <p:spPr>
          <a:xfrm>
            <a:off x="6372200" y="2715766"/>
            <a:ext cx="2304256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Розташуй кульки червоного кольору!</a:t>
            </a: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1259632" y="3435846"/>
            <a:ext cx="2952328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/>
              <a:t>Потім  визнач послідовність розташування </a:t>
            </a:r>
            <a:endParaRPr lang="ru-RU" sz="20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787774"/>
            <a:ext cx="1224136" cy="121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9442956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1995687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</a:rPr>
              <a:t>7</a:t>
            </a:r>
            <a:r>
              <a:rPr lang="uk-UA" sz="2400" dirty="0" smtClean="0">
                <a:solidFill>
                  <a:srgbClr val="00B0F0"/>
                </a:solidFill>
              </a:rPr>
              <a:t>. </a:t>
            </a:r>
            <a:r>
              <a:rPr lang="uk-UA" sz="2400" dirty="0" smtClean="0"/>
              <a:t>Сформуй кульки для ніжок і верху.</a:t>
            </a:r>
            <a:endParaRPr lang="en-US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1131590"/>
            <a:ext cx="2664296" cy="2849403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3289013"/>
            <a:ext cx="936104" cy="926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41842089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1600" y="1923678"/>
            <a:ext cx="4032448" cy="864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B0F0"/>
                </a:solidFill>
              </a:rPr>
              <a:t>8</a:t>
            </a:r>
            <a:r>
              <a:rPr lang="uk-UA" sz="2400" dirty="0" smtClean="0">
                <a:solidFill>
                  <a:srgbClr val="00B0F0"/>
                </a:solidFill>
              </a:rPr>
              <a:t>. </a:t>
            </a:r>
            <a:r>
              <a:rPr lang="uk-UA" sz="2400" dirty="0" smtClean="0"/>
              <a:t>Прикріпи ніжки та верх, як на малюнку.</a:t>
            </a:r>
            <a:endParaRPr lang="en-US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6096" y="987574"/>
            <a:ext cx="2664296" cy="2837874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7364" y="3507854"/>
            <a:ext cx="860540" cy="852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681723465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267494"/>
            <a:ext cx="8640960" cy="4608512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16016" y="843558"/>
            <a:ext cx="3600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</a:rPr>
              <a:t>9</a:t>
            </a:r>
            <a:r>
              <a:rPr lang="uk-UA" sz="2400" dirty="0" smtClean="0">
                <a:solidFill>
                  <a:srgbClr val="00B0F0"/>
                </a:solidFill>
              </a:rPr>
              <a:t>. </a:t>
            </a:r>
            <a:r>
              <a:rPr lang="uk-UA" sz="2400" dirty="0" smtClean="0"/>
              <a:t>За бажанням стекою, олівцем або кульковою ручкою можна написати цифри.</a:t>
            </a:r>
            <a:endParaRPr lang="en-US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771550"/>
            <a:ext cx="2331866" cy="2466998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939902"/>
            <a:ext cx="746583" cy="773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939902"/>
            <a:ext cx="733053" cy="73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3939902"/>
            <a:ext cx="720080" cy="745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3867894"/>
            <a:ext cx="792088" cy="861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3867894"/>
            <a:ext cx="864096" cy="849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55976" y="3939902"/>
            <a:ext cx="792088" cy="798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8064" y="3939902"/>
            <a:ext cx="792088" cy="784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940152" y="3939902"/>
            <a:ext cx="792088" cy="79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660232" y="3939902"/>
            <a:ext cx="807358" cy="793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716016" y="2859782"/>
            <a:ext cx="1317873" cy="805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Овал 18"/>
          <p:cNvSpPr/>
          <p:nvPr/>
        </p:nvSpPr>
        <p:spPr>
          <a:xfrm>
            <a:off x="6228184" y="2643758"/>
            <a:ext cx="216024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Число 10 </a:t>
            </a:r>
          </a:p>
          <a:p>
            <a:pPr algn="ctr"/>
            <a:r>
              <a:rPr lang="uk-UA" dirty="0" smtClean="0"/>
              <a:t>Цифри  1 і 0</a:t>
            </a:r>
            <a:endParaRPr lang="ru-RU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flipH="1">
            <a:off x="7668344" y="3579862"/>
            <a:ext cx="1028665" cy="1018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25852969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3068</TotalTime>
  <Words>172</Words>
  <Application>Microsoft Office PowerPoint</Application>
  <PresentationFormat>Экран (16:9)</PresentationFormat>
  <Paragraphs>20</Paragraphs>
  <Slides>12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72</cp:revision>
  <dcterms:created xsi:type="dcterms:W3CDTF">2019-01-31T13:11:11Z</dcterms:created>
  <dcterms:modified xsi:type="dcterms:W3CDTF">2019-08-05T15:25:27Z</dcterms:modified>
</cp:coreProperties>
</file>