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5" r:id="rId2"/>
    <p:sldId id="277" r:id="rId3"/>
    <p:sldId id="278" r:id="rId4"/>
    <p:sldId id="279" r:id="rId5"/>
    <p:sldId id="276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D028C"/>
    <a:srgbClr val="FCE9F1"/>
    <a:srgbClr val="F6B2D1"/>
    <a:srgbClr val="FAD5E5"/>
    <a:srgbClr val="DA6464"/>
    <a:srgbClr val="378DA8"/>
    <a:srgbClr val="D45743"/>
    <a:srgbClr val="DB4935"/>
    <a:srgbClr val="FF3300"/>
    <a:srgbClr val="E5331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DECA4-4F45-445B-BC3A-1830A07307F1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AFF3B-83ED-4334-A0AF-F132896824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5386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20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4124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0723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6372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83054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6430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88066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2734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4538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3132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1563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4826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02317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AFF3B-83ED-4334-A0AF-F132896824F8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4970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99592" y="1131590"/>
            <a:ext cx="7272808" cy="360040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ьная выноска 9"/>
          <p:cNvSpPr/>
          <p:nvPr/>
        </p:nvSpPr>
        <p:spPr>
          <a:xfrm>
            <a:off x="3779912" y="1351511"/>
            <a:ext cx="2304256" cy="1302592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предмети. Матеріали 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31640" y="195486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</a:t>
            </a:r>
            <a:r>
              <a:rPr lang="ru-RU" sz="4800" b="1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вітряна</a:t>
            </a: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кулька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7607">
            <a:off x="5480118" y="2791763"/>
            <a:ext cx="512907" cy="129059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64279">
            <a:off x="1791527" y="1411685"/>
            <a:ext cx="1637942" cy="106833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49392">
            <a:off x="1278216" y="2855709"/>
            <a:ext cx="851652" cy="101534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227994" y="3467781"/>
            <a:ext cx="1204415" cy="7038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56293">
            <a:off x="6710221" y="2987656"/>
            <a:ext cx="618495" cy="149375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6504907" y="1662878"/>
            <a:ext cx="1149858" cy="1211955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97579" y="2821459"/>
            <a:ext cx="1008112" cy="99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4187858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>
            <a:spLocks noChangeAspect="1"/>
          </p:cNvSpPr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1275605"/>
            <a:ext cx="2452136" cy="231570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87624" y="1347614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1. </a:t>
            </a:r>
            <a:r>
              <a:rPr lang="ru-RU" sz="2400" dirty="0" smtClean="0"/>
              <a:t>Намалюй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виріж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15 </a:t>
            </a:r>
            <a:r>
              <a:rPr lang="ru-RU" sz="2400" dirty="0" err="1" smtClean="0"/>
              <a:t>кружечків</a:t>
            </a:r>
            <a:r>
              <a:rPr lang="ru-RU" sz="2400" dirty="0" smtClean="0"/>
              <a:t> </a:t>
            </a:r>
            <a:r>
              <a:rPr lang="ru-RU" sz="2400" dirty="0" err="1" smtClean="0"/>
              <a:t>різного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кольору</a:t>
            </a:r>
            <a:r>
              <a:rPr lang="ru-RU" sz="2400" dirty="0" smtClean="0"/>
              <a:t> </a:t>
            </a:r>
            <a:r>
              <a:rPr lang="ru-RU" sz="2400" dirty="0" err="1" smtClean="0"/>
              <a:t>й</a:t>
            </a:r>
            <a:r>
              <a:rPr lang="ru-RU" sz="2400" dirty="0" smtClean="0"/>
              <a:t> </a:t>
            </a:r>
            <a:r>
              <a:rPr lang="ru-RU" sz="2400" dirty="0" err="1" smtClean="0"/>
              <a:t>однакового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розміру</a:t>
            </a:r>
            <a:r>
              <a:rPr lang="ru-RU" sz="2400" dirty="0"/>
              <a:t>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3507854"/>
            <a:ext cx="864096" cy="85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9541360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131590"/>
            <a:ext cx="2440040" cy="223224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220072" y="1563638"/>
            <a:ext cx="27295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B0F0"/>
                </a:solidFill>
                <a:latin typeface="+mj-lt"/>
              </a:rPr>
              <a:t>2.</a:t>
            </a:r>
            <a:r>
              <a:rPr lang="ru-RU" sz="2400" dirty="0">
                <a:latin typeface="+mj-lt"/>
              </a:rPr>
              <a:t> </a:t>
            </a:r>
            <a:r>
              <a:rPr lang="ru-RU" sz="2400" dirty="0" err="1">
                <a:latin typeface="+mj-lt"/>
              </a:rPr>
              <a:t>Кожен</a:t>
            </a:r>
            <a:r>
              <a:rPr lang="ru-RU" sz="2400" dirty="0">
                <a:latin typeface="+mj-lt"/>
              </a:rPr>
              <a:t> </a:t>
            </a:r>
            <a:r>
              <a:rPr lang="ru-RU" sz="2400" dirty="0" err="1">
                <a:latin typeface="+mj-lt"/>
              </a:rPr>
              <a:t>кружечок</a:t>
            </a:r>
            <a:r>
              <a:rPr lang="ru-RU" sz="2400" dirty="0">
                <a:latin typeface="+mj-lt"/>
              </a:rPr>
              <a:t> </a:t>
            </a:r>
            <a:endParaRPr lang="ru-RU" sz="2400" dirty="0" smtClean="0">
              <a:latin typeface="+mj-lt"/>
            </a:endParaRPr>
          </a:p>
          <a:p>
            <a:r>
              <a:rPr lang="ru-RU" sz="2400" dirty="0" err="1" smtClean="0">
                <a:latin typeface="+mj-lt"/>
              </a:rPr>
              <a:t>зігни</a:t>
            </a:r>
            <a:r>
              <a:rPr lang="ru-RU" sz="2400" dirty="0" smtClean="0">
                <a:latin typeface="+mj-lt"/>
              </a:rPr>
              <a:t> </a:t>
            </a:r>
            <a:r>
              <a:rPr lang="ru-RU" sz="2400" dirty="0" err="1">
                <a:latin typeface="+mj-lt"/>
              </a:rPr>
              <a:t>двічі</a:t>
            </a:r>
            <a:r>
              <a:rPr lang="ru-RU" sz="2400" dirty="0">
                <a:latin typeface="+mj-lt"/>
              </a:rPr>
              <a:t> </a:t>
            </a:r>
            <a:r>
              <a:rPr lang="ru-RU" sz="2400" dirty="0" err="1">
                <a:latin typeface="+mj-lt"/>
              </a:rPr>
              <a:t>навпіл</a:t>
            </a:r>
            <a:r>
              <a:rPr lang="ru-RU" sz="2400" dirty="0">
                <a:latin typeface="+mj-lt"/>
              </a:rPr>
              <a:t>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948264" y="2931790"/>
            <a:ext cx="917470" cy="965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7049596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83518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1491630"/>
            <a:ext cx="5094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3. </a:t>
            </a:r>
            <a:r>
              <a:rPr lang="ru-RU" sz="2400" dirty="0" err="1" smtClean="0"/>
              <a:t>Отримаєш</a:t>
            </a:r>
            <a:r>
              <a:rPr lang="ru-RU" sz="2400" dirty="0" smtClean="0"/>
              <a:t> </a:t>
            </a:r>
            <a:r>
              <a:rPr lang="ru-RU" sz="2400" dirty="0"/>
              <a:t>15 </a:t>
            </a:r>
            <a:r>
              <a:rPr lang="ru-RU" sz="2400" dirty="0" err="1"/>
              <a:t>учетверо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складених</a:t>
            </a:r>
            <a:r>
              <a:rPr lang="ru-RU" sz="2400" dirty="0" smtClean="0"/>
              <a:t> </a:t>
            </a:r>
            <a:r>
              <a:rPr lang="ru-RU" sz="2400" dirty="0" err="1"/>
              <a:t>кружечків</a:t>
            </a:r>
            <a:r>
              <a:rPr lang="ru-RU" sz="2400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1377144"/>
            <a:ext cx="2520280" cy="2461794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936720"/>
            <a:ext cx="1008112" cy="99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31847609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211960" y="1131590"/>
            <a:ext cx="41285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B0F0"/>
                </a:solidFill>
              </a:rPr>
              <a:t>4. </a:t>
            </a:r>
            <a:r>
              <a:rPr lang="ru-RU" sz="2400" dirty="0" err="1"/>
              <a:t>Розігни</a:t>
            </a:r>
            <a:r>
              <a:rPr lang="ru-RU" sz="2400" dirty="0"/>
              <a:t> </a:t>
            </a:r>
            <a:r>
              <a:rPr lang="ru-RU" sz="2400" dirty="0" err="1"/>
              <a:t>кожен</a:t>
            </a:r>
            <a:r>
              <a:rPr lang="ru-RU" sz="2400" dirty="0"/>
              <a:t> </a:t>
            </a:r>
            <a:r>
              <a:rPr lang="ru-RU" sz="2400" dirty="0" err="1"/>
              <a:t>з</a:t>
            </a:r>
            <a:r>
              <a:rPr lang="ru-RU" sz="2400" dirty="0"/>
              <a:t> </a:t>
            </a:r>
            <a:r>
              <a:rPr lang="ru-RU" sz="2400" dirty="0" err="1" smtClean="0"/>
              <a:t>кружечків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/>
              <a:t>один раз і капни </a:t>
            </a:r>
            <a:r>
              <a:rPr lang="ru-RU" sz="2400" dirty="0" err="1"/>
              <a:t>крапельку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smtClean="0"/>
              <a:t>клею</a:t>
            </a:r>
            <a:r>
              <a:rPr lang="ru-RU" sz="2400" dirty="0"/>
              <a:t>, як на </a:t>
            </a:r>
            <a:r>
              <a:rPr lang="ru-RU" sz="2400" dirty="0" err="1"/>
              <a:t>малюнку</a:t>
            </a:r>
            <a:r>
              <a:rPr lang="ru-RU" sz="2400" dirty="0"/>
              <a:t>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203598"/>
            <a:ext cx="2590983" cy="2448272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76256" y="3435846"/>
            <a:ext cx="965011" cy="955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2150098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09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187625" y="1203598"/>
            <a:ext cx="4680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5. </a:t>
            </a:r>
            <a:r>
              <a:rPr lang="ru-RU" sz="2400" dirty="0" err="1"/>
              <a:t>Розігни</a:t>
            </a:r>
            <a:r>
              <a:rPr lang="ru-RU" sz="2400" dirty="0"/>
              <a:t> </a:t>
            </a:r>
            <a:r>
              <a:rPr lang="ru-RU" sz="2400" dirty="0" err="1"/>
              <a:t>кожен</a:t>
            </a:r>
            <a:r>
              <a:rPr lang="ru-RU" sz="2400" dirty="0"/>
              <a:t> з </a:t>
            </a:r>
            <a:r>
              <a:rPr lang="ru-RU" sz="2400" dirty="0" err="1"/>
              <a:t>кружечків</a:t>
            </a:r>
            <a:r>
              <a:rPr lang="ru-RU" sz="2400" dirty="0"/>
              <a:t> один </a:t>
            </a:r>
            <a:endParaRPr lang="ru-RU" sz="2400" dirty="0" smtClean="0"/>
          </a:p>
          <a:p>
            <a:r>
              <a:rPr lang="ru-RU" sz="2400" dirty="0" smtClean="0"/>
              <a:t>раз </a:t>
            </a:r>
            <a:r>
              <a:rPr lang="ru-RU" sz="2400" dirty="0"/>
              <a:t>і капни </a:t>
            </a:r>
            <a:r>
              <a:rPr lang="ru-RU" sz="2400" dirty="0" err="1"/>
              <a:t>крапельку</a:t>
            </a:r>
            <a:r>
              <a:rPr lang="ru-RU" sz="2400" dirty="0"/>
              <a:t> клею, </a:t>
            </a:r>
            <a:endParaRPr lang="ru-RU" sz="2400" dirty="0" smtClean="0"/>
          </a:p>
          <a:p>
            <a:r>
              <a:rPr lang="ru-RU" sz="2400" dirty="0" smtClean="0"/>
              <a:t>як </a:t>
            </a:r>
            <a:r>
              <a:rPr lang="ru-RU" sz="2400" dirty="0"/>
              <a:t>на </a:t>
            </a:r>
            <a:r>
              <a:rPr lang="ru-RU" sz="2400" dirty="0" err="1"/>
              <a:t>малюнку</a:t>
            </a:r>
            <a:r>
              <a:rPr lang="ru-RU" sz="2400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1923677"/>
            <a:ext cx="2278651" cy="221049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931790"/>
            <a:ext cx="1080120" cy="1069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6728376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83518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851920" y="2223447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6. </a:t>
            </a:r>
            <a:r>
              <a:rPr lang="ru-RU" sz="2400" dirty="0" err="1"/>
              <a:t>Змасти</a:t>
            </a:r>
            <a:r>
              <a:rPr lang="ru-RU" sz="2400" dirty="0"/>
              <a:t> </a:t>
            </a:r>
            <a:r>
              <a:rPr lang="ru-RU" sz="2400" dirty="0" err="1"/>
              <a:t>клеєм</a:t>
            </a:r>
            <a:r>
              <a:rPr lang="ru-RU" sz="2400" dirty="0"/>
              <a:t> праву сторону </a:t>
            </a:r>
            <a:endParaRPr lang="ru-RU" sz="2400" dirty="0" smtClean="0"/>
          </a:p>
          <a:p>
            <a:r>
              <a:rPr lang="ru-RU" sz="2400" dirty="0" smtClean="0"/>
              <a:t>у </a:t>
            </a:r>
            <a:r>
              <a:rPr lang="ru-RU" sz="2400" dirty="0" err="1"/>
              <a:t>верхній</a:t>
            </a:r>
            <a:r>
              <a:rPr lang="ru-RU" sz="2400" dirty="0"/>
              <a:t> </a:t>
            </a:r>
            <a:r>
              <a:rPr lang="ru-RU" sz="2400" dirty="0" err="1"/>
              <a:t>частині</a:t>
            </a:r>
            <a:r>
              <a:rPr lang="ru-RU" sz="2400" dirty="0"/>
              <a:t> на </a:t>
            </a:r>
            <a:r>
              <a:rPr lang="ru-RU" sz="2400" dirty="0" err="1"/>
              <a:t>кожній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/>
              <a:t>15 деталей.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7129" y="1275606"/>
            <a:ext cx="2498727" cy="2284837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660232" y="3579862"/>
            <a:ext cx="933259" cy="924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8889400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203598"/>
            <a:ext cx="39946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  <a:latin typeface="+mj-lt"/>
              </a:rPr>
              <a:t>7.</a:t>
            </a:r>
            <a:r>
              <a:rPr lang="ru-RU" sz="2400" dirty="0" smtClean="0">
                <a:latin typeface="+mj-lt"/>
              </a:rPr>
              <a:t> </a:t>
            </a:r>
            <a:r>
              <a:rPr lang="ru-RU" sz="2400" dirty="0"/>
              <a:t>Склей </a:t>
            </a:r>
            <a:r>
              <a:rPr lang="ru-RU" sz="2400" dirty="0" err="1"/>
              <a:t>усі</a:t>
            </a:r>
            <a:r>
              <a:rPr lang="ru-RU" sz="2400" dirty="0"/>
              <a:t> 15 </a:t>
            </a:r>
            <a:r>
              <a:rPr lang="ru-RU" sz="2400" dirty="0" smtClean="0"/>
              <a:t>деталей</a:t>
            </a:r>
          </a:p>
          <a:p>
            <a:r>
              <a:rPr lang="ru-RU" sz="2400" dirty="0" smtClean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собою, </a:t>
            </a:r>
            <a:endParaRPr lang="ru-RU" sz="2400" dirty="0" smtClean="0"/>
          </a:p>
          <a:p>
            <a:r>
              <a:rPr lang="ru-RU" sz="2400" dirty="0" smtClean="0"/>
              <a:t>як </a:t>
            </a:r>
            <a:r>
              <a:rPr lang="ru-RU" sz="2400" dirty="0"/>
              <a:t>на </a:t>
            </a:r>
            <a:r>
              <a:rPr lang="ru-RU" sz="2400" dirty="0" err="1"/>
              <a:t>малюнку</a:t>
            </a:r>
            <a:r>
              <a:rPr lang="ru-RU" dirty="0"/>
              <a:t>.</a:t>
            </a:r>
            <a:endParaRPr lang="ru-RU" dirty="0">
              <a:latin typeface="+mj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843558"/>
            <a:ext cx="2477540" cy="259639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219822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2639343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>
            <a:spLocks noChangeAspect="1"/>
          </p:cNvSpPr>
          <p:nvPr/>
        </p:nvSpPr>
        <p:spPr>
          <a:xfrm>
            <a:off x="395536" y="411510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1347614"/>
            <a:ext cx="29258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8. </a:t>
            </a:r>
            <a:r>
              <a:rPr lang="ru-RU" sz="2400" dirty="0" err="1"/>
              <a:t>Отримаєш</a:t>
            </a:r>
            <a:r>
              <a:rPr lang="ru-RU" sz="2400" dirty="0"/>
              <a:t> верх </a:t>
            </a:r>
            <a:endParaRPr lang="ru-RU" sz="2400" dirty="0" smtClean="0"/>
          </a:p>
          <a:p>
            <a:r>
              <a:rPr lang="ru-RU" sz="2400" dirty="0" err="1" smtClean="0"/>
              <a:t>парашута</a:t>
            </a:r>
            <a:r>
              <a:rPr lang="ru-RU" sz="2400" dirty="0" smtClean="0"/>
              <a:t> </a:t>
            </a:r>
            <a:r>
              <a:rPr lang="ru-RU" sz="2400" dirty="0"/>
              <a:t>— купол.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203598"/>
            <a:ext cx="2120456" cy="2150843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003798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9203466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5536" y="411509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987574"/>
            <a:ext cx="51714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9. </a:t>
            </a:r>
            <a:r>
              <a:rPr lang="ru-RU" sz="2400" dirty="0"/>
              <a:t>У </a:t>
            </a:r>
            <a:r>
              <a:rPr lang="ru-RU" sz="2400" dirty="0" err="1"/>
              <a:t>нижній</a:t>
            </a:r>
            <a:r>
              <a:rPr lang="ru-RU" sz="2400" dirty="0"/>
              <a:t> </a:t>
            </a:r>
            <a:r>
              <a:rPr lang="ru-RU" sz="2400" dirty="0" err="1"/>
              <a:t>частині</a:t>
            </a:r>
            <a:r>
              <a:rPr lang="ru-RU" sz="2400" dirty="0"/>
              <a:t> купола </a:t>
            </a:r>
            <a:endParaRPr lang="ru-RU" sz="2400" dirty="0" smtClean="0"/>
          </a:p>
          <a:p>
            <a:r>
              <a:rPr lang="ru-RU" sz="2400" dirty="0" err="1" smtClean="0"/>
              <a:t>зроби</a:t>
            </a:r>
            <a:r>
              <a:rPr lang="ru-RU" sz="2400" dirty="0" smtClean="0"/>
              <a:t> </a:t>
            </a:r>
            <a:r>
              <a:rPr lang="ru-RU" sz="2400" dirty="0"/>
              <a:t>5 невеликих </a:t>
            </a:r>
            <a:endParaRPr lang="ru-RU" sz="2400" dirty="0" smtClean="0"/>
          </a:p>
          <a:p>
            <a:r>
              <a:rPr lang="ru-RU" sz="2400" dirty="0" err="1" smtClean="0"/>
              <a:t>отворів</a:t>
            </a:r>
            <a:r>
              <a:rPr lang="ru-RU" sz="2400" dirty="0"/>
              <a:t>, як на </a:t>
            </a:r>
            <a:r>
              <a:rPr lang="ru-RU" sz="2400" dirty="0" err="1"/>
              <a:t>малюнку</a:t>
            </a:r>
            <a:r>
              <a:rPr lang="ru-RU" dirty="0"/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059581"/>
            <a:ext cx="2548220" cy="2464383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219822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8157470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87132" y="411510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44008" y="1203598"/>
            <a:ext cx="40960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  <a:latin typeface="+mj-lt"/>
              </a:rPr>
              <a:t>10.</a:t>
            </a:r>
            <a:r>
              <a:rPr lang="ru-RU" sz="2400" dirty="0" smtClean="0">
                <a:latin typeface="+mj-lt"/>
              </a:rPr>
              <a:t> </a:t>
            </a:r>
            <a:r>
              <a:rPr lang="ru-RU" sz="2400" dirty="0"/>
              <a:t>В </a:t>
            </a:r>
            <a:r>
              <a:rPr lang="ru-RU" sz="2400" dirty="0" err="1"/>
              <a:t>паперовому</a:t>
            </a:r>
            <a:r>
              <a:rPr lang="ru-RU" sz="2400" dirty="0"/>
              <a:t> стаканчику </a:t>
            </a:r>
            <a:endParaRPr lang="ru-RU" sz="2400" dirty="0" smtClean="0"/>
          </a:p>
          <a:p>
            <a:r>
              <a:rPr lang="ru-RU" sz="2400" dirty="0" err="1" smtClean="0"/>
              <a:t>зроби</a:t>
            </a:r>
            <a:r>
              <a:rPr lang="ru-RU" sz="2400" dirty="0" smtClean="0"/>
              <a:t> </a:t>
            </a:r>
            <a:r>
              <a:rPr lang="ru-RU" sz="2400" dirty="0" err="1"/>
              <a:t>такі</a:t>
            </a:r>
            <a:r>
              <a:rPr lang="ru-RU" sz="2400" dirty="0"/>
              <a:t> </a:t>
            </a:r>
            <a:r>
              <a:rPr lang="ru-RU" sz="2400" dirty="0" err="1"/>
              <a:t>самі</a:t>
            </a:r>
            <a:r>
              <a:rPr lang="ru-RU" sz="2400" dirty="0"/>
              <a:t> отвори, </a:t>
            </a:r>
            <a:endParaRPr lang="ru-RU" sz="2400" dirty="0" smtClean="0"/>
          </a:p>
          <a:p>
            <a:r>
              <a:rPr lang="ru-RU" sz="2400" dirty="0" smtClean="0"/>
              <a:t>як </a:t>
            </a:r>
            <a:r>
              <a:rPr lang="ru-RU" sz="2400" dirty="0"/>
              <a:t>на </a:t>
            </a:r>
            <a:r>
              <a:rPr lang="ru-RU" sz="2400" dirty="0" err="1"/>
              <a:t>малюнку</a:t>
            </a:r>
            <a:r>
              <a:rPr lang="ru-RU" sz="2400" dirty="0"/>
              <a:t>.</a:t>
            </a:r>
            <a:endParaRPr lang="ru-RU" sz="2400" dirty="0"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987574"/>
            <a:ext cx="2472532" cy="237261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219822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8772741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67544" y="483518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1347614"/>
            <a:ext cx="46440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   11.   </a:t>
            </a:r>
            <a:r>
              <a:rPr lang="ru-RU" sz="2400" dirty="0" err="1" smtClean="0"/>
              <a:t>Відріж</a:t>
            </a:r>
            <a:r>
              <a:rPr lang="ru-RU" sz="2400" dirty="0" smtClean="0"/>
              <a:t> </a:t>
            </a:r>
            <a:r>
              <a:rPr lang="ru-RU" sz="2400" dirty="0" err="1"/>
              <a:t>п’ять</a:t>
            </a:r>
            <a:r>
              <a:rPr lang="ru-RU" sz="2400" dirty="0"/>
              <a:t> </a:t>
            </a:r>
            <a:r>
              <a:rPr lang="ru-RU" sz="2400" dirty="0" err="1"/>
              <a:t>рівних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відрізків</a:t>
            </a:r>
            <a:r>
              <a:rPr lang="ru-RU" sz="2400" dirty="0" smtClean="0"/>
              <a:t> </a:t>
            </a:r>
            <a:r>
              <a:rPr lang="ru-RU" sz="2400" dirty="0"/>
              <a:t>нитки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 smtClean="0"/>
              <a:t>прив’яжи</a:t>
            </a:r>
            <a:endParaRPr lang="ru-RU" sz="2400" dirty="0" smtClean="0"/>
          </a:p>
          <a:p>
            <a:r>
              <a:rPr lang="ru-RU" sz="2400" dirty="0" smtClean="0"/>
              <a:t>до </a:t>
            </a:r>
            <a:r>
              <a:rPr lang="ru-RU" sz="2400" dirty="0" err="1"/>
              <a:t>паперового</a:t>
            </a:r>
            <a:r>
              <a:rPr lang="ru-RU" sz="2400" dirty="0"/>
              <a:t> стаканчика, </a:t>
            </a:r>
            <a:endParaRPr lang="ru-RU" sz="2400" dirty="0" smtClean="0"/>
          </a:p>
          <a:p>
            <a:r>
              <a:rPr lang="ru-RU" sz="2400" dirty="0" smtClean="0"/>
              <a:t>як </a:t>
            </a:r>
            <a:r>
              <a:rPr lang="ru-RU" sz="2400" dirty="0"/>
              <a:t>на </a:t>
            </a:r>
            <a:r>
              <a:rPr lang="ru-RU" sz="2400" dirty="0" err="1"/>
              <a:t>малюнку</a:t>
            </a:r>
            <a:r>
              <a:rPr lang="ru-RU" sz="2400" dirty="0"/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1275606"/>
            <a:ext cx="2088232" cy="2114986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219822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243176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>
            <a:spLocks noChangeAspect="1"/>
          </p:cNvSpPr>
          <p:nvPr/>
        </p:nvSpPr>
        <p:spPr>
          <a:xfrm>
            <a:off x="395536" y="411509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1203598"/>
            <a:ext cx="5076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12. </a:t>
            </a:r>
            <a:r>
              <a:rPr lang="ru-RU" dirty="0" err="1"/>
              <a:t>Протилежні</a:t>
            </a:r>
            <a:r>
              <a:rPr lang="ru-RU" dirty="0"/>
              <a:t> </a:t>
            </a:r>
            <a:r>
              <a:rPr lang="ru-RU" dirty="0" err="1"/>
              <a:t>кінці</a:t>
            </a:r>
            <a:r>
              <a:rPr lang="ru-RU" dirty="0"/>
              <a:t> </a:t>
            </a:r>
            <a:r>
              <a:rPr lang="ru-RU" dirty="0" smtClean="0"/>
              <a:t>нитки</a:t>
            </a:r>
          </a:p>
          <a:p>
            <a:r>
              <a:rPr lang="ru-RU" dirty="0" smtClean="0"/>
              <a:t> </a:t>
            </a:r>
            <a:r>
              <a:rPr lang="ru-RU" dirty="0" err="1"/>
              <a:t>прив’яжи</a:t>
            </a:r>
            <a:r>
              <a:rPr lang="ru-RU" dirty="0"/>
              <a:t> до купола </a:t>
            </a:r>
            <a:r>
              <a:rPr lang="ru-RU" dirty="0" err="1"/>
              <a:t>парашута</a:t>
            </a:r>
            <a:r>
              <a:rPr lang="ru-RU" dirty="0"/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1203598"/>
            <a:ext cx="2160240" cy="2227877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147814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03356576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87132" y="411509"/>
            <a:ext cx="835292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1203598"/>
            <a:ext cx="42124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  <a:latin typeface="+mj-lt"/>
              </a:rPr>
              <a:t>13.</a:t>
            </a:r>
            <a:r>
              <a:rPr lang="ru-RU" sz="2400" dirty="0" smtClean="0">
                <a:latin typeface="+mj-lt"/>
              </a:rPr>
              <a:t> </a:t>
            </a:r>
            <a:r>
              <a:rPr lang="ru-RU" sz="2400" dirty="0"/>
              <a:t>За </a:t>
            </a:r>
            <a:r>
              <a:rPr lang="ru-RU" sz="2400" dirty="0" err="1"/>
              <a:t>допомогою</a:t>
            </a:r>
            <a:r>
              <a:rPr lang="ru-RU" sz="2400" dirty="0"/>
              <a:t> нитки </a:t>
            </a:r>
            <a:endParaRPr lang="ru-RU" sz="2400" dirty="0" smtClean="0"/>
          </a:p>
          <a:p>
            <a:r>
              <a:rPr lang="ru-RU" sz="2400" dirty="0" err="1" smtClean="0"/>
              <a:t>можна</a:t>
            </a:r>
            <a:r>
              <a:rPr lang="ru-RU" sz="2400" dirty="0" smtClean="0"/>
              <a:t> </a:t>
            </a:r>
            <a:r>
              <a:rPr lang="ru-RU" sz="2400" dirty="0" err="1"/>
              <a:t>підвісити</a:t>
            </a:r>
            <a:r>
              <a:rPr lang="ru-RU" sz="2400" dirty="0"/>
              <a:t> </a:t>
            </a:r>
            <a:r>
              <a:rPr lang="ru-RU" sz="2400" dirty="0" err="1"/>
              <a:t>парашут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err="1" smtClean="0"/>
              <a:t>із</a:t>
            </a:r>
            <a:r>
              <a:rPr lang="ru-RU" sz="2400" dirty="0" smtClean="0"/>
              <a:t> </a:t>
            </a:r>
            <a:r>
              <a:rPr lang="ru-RU" sz="2400" dirty="0"/>
              <a:t>стаканчиком і </a:t>
            </a:r>
            <a:r>
              <a:rPr lang="ru-RU" sz="2400" dirty="0" err="1"/>
              <a:t>використовувати</a:t>
            </a:r>
            <a:r>
              <a:rPr lang="ru-RU" sz="2400" dirty="0"/>
              <a:t> </a:t>
            </a:r>
            <a:endParaRPr lang="ru-RU" sz="2400" dirty="0" smtClean="0"/>
          </a:p>
          <a:p>
            <a:r>
              <a:rPr lang="ru-RU" sz="2400" dirty="0" smtClean="0"/>
              <a:t>для </a:t>
            </a:r>
            <a:r>
              <a:rPr lang="ru-RU" sz="2400" dirty="0" err="1"/>
              <a:t>зберігання</a:t>
            </a:r>
            <a:r>
              <a:rPr lang="ru-RU" sz="2400" dirty="0"/>
              <a:t> </a:t>
            </a:r>
            <a:r>
              <a:rPr lang="ru-RU" sz="2400" dirty="0" err="1"/>
              <a:t>ручок</a:t>
            </a:r>
            <a:r>
              <a:rPr lang="ru-RU" sz="2400" dirty="0"/>
              <a:t> та </a:t>
            </a:r>
            <a:r>
              <a:rPr lang="ru-RU" sz="2400" dirty="0" err="1"/>
              <a:t>олівців</a:t>
            </a:r>
            <a:r>
              <a:rPr lang="ru-RU" sz="2400" dirty="0"/>
              <a:t>. </a:t>
            </a:r>
            <a:endParaRPr lang="ru-RU" sz="2400" dirty="0">
              <a:latin typeface="+mj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7" y="1131590"/>
            <a:ext cx="2490995" cy="237626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219822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0078184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34925">
          <a:solidFill>
            <a:srgbClr val="ED028C"/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3648</TotalTime>
  <Words>200</Words>
  <Application>Microsoft Office PowerPoint</Application>
  <PresentationFormat>Экран (16:9)</PresentationFormat>
  <Paragraphs>52</Paragraphs>
  <Slides>14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86</cp:revision>
  <dcterms:created xsi:type="dcterms:W3CDTF">2019-01-31T13:11:11Z</dcterms:created>
  <dcterms:modified xsi:type="dcterms:W3CDTF">2019-08-05T15:53:00Z</dcterms:modified>
</cp:coreProperties>
</file>