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3" r:id="rId3"/>
    <p:sldId id="271" r:id="rId4"/>
    <p:sldId id="272" r:id="rId5"/>
    <p:sldId id="282" r:id="rId6"/>
    <p:sldId id="281" r:id="rId7"/>
    <p:sldId id="283" r:id="rId8"/>
    <p:sldId id="277" r:id="rId9"/>
    <p:sldId id="284" r:id="rId10"/>
    <p:sldId id="286" r:id="rId11"/>
    <p:sldId id="285" r:id="rId12"/>
    <p:sldId id="287" r:id="rId13"/>
    <p:sldId id="279" r:id="rId14"/>
    <p:sldId id="288" r:id="rId15"/>
    <p:sldId id="289" r:id="rId16"/>
    <p:sldId id="280" r:id="rId17"/>
  </p:sldIdLst>
  <p:sldSz cx="9144000" cy="5143500" type="screen16x9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378DA8"/>
    <a:srgbClr val="DA6464"/>
    <a:srgbClr val="D45743"/>
    <a:srgbClr val="DB4935"/>
    <a:srgbClr val="FF3300"/>
    <a:srgbClr val="E53311"/>
    <a:srgbClr val="FF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91" d="100"/>
          <a:sy n="91" d="100"/>
        </p:scale>
        <p:origin x="-750" y="-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01806367"/>
      </p:ext>
    </p:extLst>
  </p:cSld>
  <p:clrMapOvr>
    <a:masterClrMapping/>
  </p:clrMapOvr>
  <p:transition spd="slow" advClick="0" advTm="10000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579671036"/>
      </p:ext>
    </p:extLst>
  </p:cSld>
  <p:clrMapOvr>
    <a:masterClrMapping/>
  </p:clrMapOvr>
  <p:transition spd="slow" advClick="0" advTm="10000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730165439"/>
      </p:ext>
    </p:extLst>
  </p:cSld>
  <p:clrMapOvr>
    <a:masterClrMapping/>
  </p:clrMapOvr>
  <p:transition spd="slow" advClick="0" advTm="10000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513946666"/>
      </p:ext>
    </p:extLst>
  </p:cSld>
  <p:clrMapOvr>
    <a:masterClrMapping/>
  </p:clrMapOvr>
  <p:transition spd="slow" advClick="0" advTm="10000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161946007"/>
      </p:ext>
    </p:extLst>
  </p:cSld>
  <p:clrMapOvr>
    <a:masterClrMapping/>
  </p:clrMapOvr>
  <p:transition spd="slow" advClick="0" advTm="10000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517213298"/>
      </p:ext>
    </p:extLst>
  </p:cSld>
  <p:clrMapOvr>
    <a:masterClrMapping/>
  </p:clrMapOvr>
  <p:transition spd="slow" advClick="0" advTm="10000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780033634"/>
      </p:ext>
    </p:extLst>
  </p:cSld>
  <p:clrMapOvr>
    <a:masterClrMapping/>
  </p:clrMapOvr>
  <p:transition spd="slow" advClick="0" advTm="10000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144904226"/>
      </p:ext>
    </p:extLst>
  </p:cSld>
  <p:clrMapOvr>
    <a:masterClrMapping/>
  </p:clrMapOvr>
  <p:transition spd="slow" advClick="0" advTm="10000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676098436"/>
      </p:ext>
    </p:extLst>
  </p:cSld>
  <p:clrMapOvr>
    <a:masterClrMapping/>
  </p:clrMapOvr>
  <p:transition spd="slow" advClick="0" advTm="10000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591658687"/>
      </p:ext>
    </p:extLst>
  </p:cSld>
  <p:clrMapOvr>
    <a:masterClrMapping/>
  </p:clrMapOvr>
  <p:transition spd="slow" advClick="0" advTm="10000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32071719"/>
      </p:ext>
    </p:extLst>
  </p:cSld>
  <p:clrMapOvr>
    <a:masterClrMapping/>
  </p:clrMapOvr>
  <p:transition spd="slow" advClick="0" advTm="10000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595515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0000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043608" y="1203598"/>
            <a:ext cx="6984776" cy="3491237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" name="TextBox 3"/>
          <p:cNvSpPr txBox="1"/>
          <p:nvPr/>
        </p:nvSpPr>
        <p:spPr>
          <a:xfrm>
            <a:off x="3203848" y="267493"/>
            <a:ext cx="29523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ТАНГРАМ</a:t>
            </a:r>
            <a:endParaRPr lang="uk-UA" sz="40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214681">
            <a:off x="1410360" y="2592339"/>
            <a:ext cx="2430175" cy="158506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1482337">
            <a:off x="4474226" y="2970674"/>
            <a:ext cx="1256644" cy="132450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380111">
            <a:off x="3764048" y="1423051"/>
            <a:ext cx="660656" cy="159557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566108">
            <a:off x="5451470" y="1812726"/>
            <a:ext cx="1698539" cy="103063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49120" y="2861025"/>
            <a:ext cx="1782345" cy="1394318"/>
          </a:xfrm>
          <a:prstGeom prst="rect">
            <a:avLst/>
          </a:prstGeom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619672" y="1491630"/>
            <a:ext cx="792088" cy="7843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82495326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20" y="267494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8" name="Рисунок 7" descr="танграм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915566"/>
            <a:ext cx="3672408" cy="3312368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Скругленный прямоугольник 8"/>
          <p:cNvSpPr/>
          <p:nvPr/>
        </p:nvSpPr>
        <p:spPr>
          <a:xfrm>
            <a:off x="5580112" y="1275606"/>
            <a:ext cx="2448272" cy="230425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Роздрукуй аркуш та виріж геометричні фігури. Наклей їх на кольоровий картон. Зберігай  деталі гри.</a:t>
            </a:r>
            <a:r>
              <a:rPr lang="uk-UA" dirty="0" smtClean="0"/>
              <a:t>.</a:t>
            </a:r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3579862"/>
            <a:ext cx="936104" cy="9269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85910555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20" y="339502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8871" y="1056042"/>
            <a:ext cx="4664673" cy="28118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Скругленный прямоугольник 6"/>
          <p:cNvSpPr/>
          <p:nvPr/>
        </p:nvSpPr>
        <p:spPr>
          <a:xfrm>
            <a:off x="5580112" y="1275606"/>
            <a:ext cx="2448272" cy="230425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З деталей гри «</a:t>
            </a:r>
            <a:r>
              <a:rPr lang="uk-UA" dirty="0" err="1" smtClean="0">
                <a:solidFill>
                  <a:schemeClr val="tx2"/>
                </a:solidFill>
              </a:rPr>
              <a:t>Танграм</a:t>
            </a:r>
            <a:r>
              <a:rPr lang="uk-UA" dirty="0" smtClean="0">
                <a:solidFill>
                  <a:schemeClr val="tx2"/>
                </a:solidFill>
              </a:rPr>
              <a:t>» склади чайник.</a:t>
            </a:r>
            <a:r>
              <a:rPr lang="uk-UA" dirty="0" smtClean="0"/>
              <a:t>.</a:t>
            </a:r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3723878"/>
            <a:ext cx="761760" cy="754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85910555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20" y="339502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691680" y="843558"/>
            <a:ext cx="5904656" cy="79208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Склади з  деталей гри «</a:t>
            </a:r>
            <a:r>
              <a:rPr lang="uk-UA" dirty="0" err="1" smtClean="0">
                <a:solidFill>
                  <a:schemeClr val="tx2"/>
                </a:solidFill>
              </a:rPr>
              <a:t>Танграм</a:t>
            </a:r>
            <a:r>
              <a:rPr lang="uk-UA" dirty="0" smtClean="0">
                <a:solidFill>
                  <a:schemeClr val="tx2"/>
                </a:solidFill>
              </a:rPr>
              <a:t>» фігурки будиночок </a:t>
            </a:r>
          </a:p>
          <a:p>
            <a:pPr algn="ctr"/>
            <a:r>
              <a:rPr lang="uk-UA" dirty="0" smtClean="0">
                <a:solidFill>
                  <a:schemeClr val="tx2"/>
                </a:solidFill>
              </a:rPr>
              <a:t>і гвинтокрил.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843558"/>
            <a:ext cx="649287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63688" y="2082651"/>
            <a:ext cx="2970338" cy="21336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99992" y="2265598"/>
            <a:ext cx="3096344" cy="1886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5910555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20" y="339502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691680" y="843558"/>
            <a:ext cx="5904656" cy="79208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Склади з  деталей гри «</a:t>
            </a:r>
            <a:r>
              <a:rPr lang="uk-UA" dirty="0" err="1" smtClean="0">
                <a:solidFill>
                  <a:schemeClr val="tx2"/>
                </a:solidFill>
              </a:rPr>
              <a:t>Танграм</a:t>
            </a:r>
            <a:r>
              <a:rPr lang="uk-UA" dirty="0" smtClean="0">
                <a:solidFill>
                  <a:schemeClr val="tx2"/>
                </a:solidFill>
              </a:rPr>
              <a:t>» фігурки гуски.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771550"/>
            <a:ext cx="792088" cy="7843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07704" y="2067694"/>
            <a:ext cx="2554786" cy="215148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20072" y="2062673"/>
            <a:ext cx="2103582" cy="2086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76939067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20" y="267494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691680" y="843558"/>
            <a:ext cx="5904656" cy="79208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Склади з  деталей гри «</a:t>
            </a:r>
            <a:r>
              <a:rPr lang="uk-UA" dirty="0" err="1" smtClean="0">
                <a:solidFill>
                  <a:schemeClr val="tx2"/>
                </a:solidFill>
              </a:rPr>
              <a:t>Танграм</a:t>
            </a:r>
            <a:r>
              <a:rPr lang="uk-UA" dirty="0" smtClean="0">
                <a:solidFill>
                  <a:schemeClr val="tx2"/>
                </a:solidFill>
              </a:rPr>
              <a:t>» фігурки зайця. 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771550"/>
            <a:ext cx="792088" cy="7843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23728" y="2067694"/>
            <a:ext cx="1800200" cy="206595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13845" y="2037311"/>
            <a:ext cx="1584176" cy="2131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66680030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20" y="267494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691680" y="843558"/>
            <a:ext cx="5904656" cy="79208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Склади без підказки з  деталей гри «</a:t>
            </a:r>
            <a:r>
              <a:rPr lang="uk-UA" dirty="0" err="1" smtClean="0">
                <a:solidFill>
                  <a:schemeClr val="tx2"/>
                </a:solidFill>
              </a:rPr>
              <a:t>Танграм</a:t>
            </a:r>
            <a:r>
              <a:rPr lang="uk-UA" dirty="0" smtClean="0">
                <a:solidFill>
                  <a:schemeClr val="tx2"/>
                </a:solidFill>
              </a:rPr>
              <a:t>» фігурки песика.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771550"/>
            <a:ext cx="792088" cy="7843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19871" y="2067694"/>
            <a:ext cx="2353305" cy="1944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21724894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20" y="267494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691680" y="843558"/>
            <a:ext cx="5904656" cy="79208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Склади з  деталей гри «</a:t>
            </a:r>
            <a:r>
              <a:rPr lang="uk-UA" dirty="0" err="1" smtClean="0">
                <a:solidFill>
                  <a:schemeClr val="tx2"/>
                </a:solidFill>
              </a:rPr>
              <a:t>Танграм</a:t>
            </a:r>
            <a:r>
              <a:rPr lang="uk-UA" dirty="0" smtClean="0">
                <a:solidFill>
                  <a:schemeClr val="tx2"/>
                </a:solidFill>
              </a:rPr>
              <a:t>» фігурки ялинки.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843558"/>
            <a:ext cx="799911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79712" y="2151600"/>
            <a:ext cx="1944216" cy="207932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20072" y="2167650"/>
            <a:ext cx="2016224" cy="2064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5910555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20" y="267494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691680" y="843558"/>
            <a:ext cx="5904656" cy="79208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Склади без підказки з  деталей гри «</a:t>
            </a:r>
            <a:r>
              <a:rPr lang="uk-UA" dirty="0" err="1" smtClean="0">
                <a:solidFill>
                  <a:schemeClr val="tx2"/>
                </a:solidFill>
              </a:rPr>
              <a:t>Танграм</a:t>
            </a:r>
            <a:r>
              <a:rPr lang="uk-UA" dirty="0" smtClean="0">
                <a:solidFill>
                  <a:schemeClr val="tx2"/>
                </a:solidFill>
              </a:rPr>
              <a:t>» фігурки та коня.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843558"/>
            <a:ext cx="799911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51920" y="2193887"/>
            <a:ext cx="1800200" cy="2156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9078176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20" y="267494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691680" y="843558"/>
            <a:ext cx="5904656" cy="79208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Склади з  деталей гри «</a:t>
            </a:r>
            <a:r>
              <a:rPr lang="uk-UA" dirty="0" err="1" smtClean="0">
                <a:solidFill>
                  <a:schemeClr val="tx2"/>
                </a:solidFill>
              </a:rPr>
              <a:t>Танграм</a:t>
            </a:r>
            <a:r>
              <a:rPr lang="uk-UA" dirty="0" smtClean="0">
                <a:solidFill>
                  <a:schemeClr val="tx2"/>
                </a:solidFill>
              </a:rPr>
              <a:t>» фігурки страуса.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843558"/>
            <a:ext cx="727192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67744" y="2139702"/>
            <a:ext cx="1752428" cy="209588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64088" y="2097147"/>
            <a:ext cx="1872207" cy="2052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93155274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20" y="267494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691680" y="843558"/>
            <a:ext cx="5904656" cy="79208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Склади з  деталей гри «</a:t>
            </a:r>
            <a:r>
              <a:rPr lang="uk-UA" dirty="0" err="1" smtClean="0">
                <a:solidFill>
                  <a:schemeClr val="tx2"/>
                </a:solidFill>
              </a:rPr>
              <a:t>Танграм</a:t>
            </a:r>
            <a:r>
              <a:rPr lang="uk-UA" dirty="0" smtClean="0">
                <a:solidFill>
                  <a:schemeClr val="tx2"/>
                </a:solidFill>
              </a:rPr>
              <a:t>» фігурки курки.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843558"/>
            <a:ext cx="727192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67744" y="2219137"/>
            <a:ext cx="2016224" cy="205880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76056" y="2327582"/>
            <a:ext cx="1944216" cy="1886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14361127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20" y="267494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691680" y="843558"/>
            <a:ext cx="5904656" cy="79208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Склади з  деталей гри «</a:t>
            </a:r>
            <a:r>
              <a:rPr lang="uk-UA" dirty="0" err="1" smtClean="0">
                <a:solidFill>
                  <a:schemeClr val="tx2"/>
                </a:solidFill>
              </a:rPr>
              <a:t>Танграм</a:t>
            </a:r>
            <a:r>
              <a:rPr lang="uk-UA" dirty="0" smtClean="0">
                <a:solidFill>
                  <a:schemeClr val="tx2"/>
                </a:solidFill>
              </a:rPr>
              <a:t>» фігурки лебедя.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843558"/>
            <a:ext cx="727192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3888" y="2139702"/>
            <a:ext cx="2048770" cy="2070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25970449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20" y="339502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691680" y="843558"/>
            <a:ext cx="5904656" cy="79208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Склади з  деталей гри «</a:t>
            </a:r>
            <a:r>
              <a:rPr lang="uk-UA" dirty="0" err="1" smtClean="0">
                <a:solidFill>
                  <a:schemeClr val="tx2"/>
                </a:solidFill>
              </a:rPr>
              <a:t>Танграм</a:t>
            </a:r>
            <a:r>
              <a:rPr lang="uk-UA" dirty="0" smtClean="0">
                <a:solidFill>
                  <a:schemeClr val="tx2"/>
                </a:solidFill>
              </a:rPr>
              <a:t>» фігурки ракет.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843558"/>
            <a:ext cx="872631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51720" y="2139702"/>
            <a:ext cx="1872208" cy="215817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08104" y="2139702"/>
            <a:ext cx="1584176" cy="2227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5910555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20" y="267494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691680" y="843558"/>
            <a:ext cx="5904656" cy="79208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Склади з  деталей гри «</a:t>
            </a:r>
            <a:r>
              <a:rPr lang="uk-UA" dirty="0" err="1" smtClean="0">
                <a:solidFill>
                  <a:schemeClr val="tx2"/>
                </a:solidFill>
              </a:rPr>
              <a:t>Танграм</a:t>
            </a:r>
            <a:r>
              <a:rPr lang="uk-UA" dirty="0" smtClean="0">
                <a:solidFill>
                  <a:schemeClr val="tx2"/>
                </a:solidFill>
              </a:rPr>
              <a:t>» фігурки ракет.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843558"/>
            <a:ext cx="872631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94584" y="2199570"/>
            <a:ext cx="1873359" cy="226285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36096" y="2245805"/>
            <a:ext cx="1800200" cy="2118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29577552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20" y="267494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691680" y="843558"/>
            <a:ext cx="5904656" cy="79208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Склади з  деталей гри «</a:t>
            </a:r>
            <a:r>
              <a:rPr lang="uk-UA" dirty="0" err="1" smtClean="0">
                <a:solidFill>
                  <a:schemeClr val="tx2"/>
                </a:solidFill>
              </a:rPr>
              <a:t>Танграм</a:t>
            </a:r>
            <a:r>
              <a:rPr lang="uk-UA" dirty="0" smtClean="0">
                <a:solidFill>
                  <a:schemeClr val="tx2"/>
                </a:solidFill>
              </a:rPr>
              <a:t>» фігурки ракет.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843558"/>
            <a:ext cx="872631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35896" y="2220555"/>
            <a:ext cx="2088232" cy="2027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71414797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20" y="411510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914708" y="838980"/>
            <a:ext cx="5904656" cy="93610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Склади з  деталей гри «</a:t>
            </a:r>
            <a:r>
              <a:rPr lang="uk-UA" dirty="0" err="1" smtClean="0">
                <a:solidFill>
                  <a:schemeClr val="tx2"/>
                </a:solidFill>
              </a:rPr>
              <a:t>Танграм</a:t>
            </a:r>
            <a:r>
              <a:rPr lang="uk-UA" dirty="0" smtClean="0">
                <a:solidFill>
                  <a:schemeClr val="tx2"/>
                </a:solidFill>
              </a:rPr>
              <a:t>» фігурки пташок.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843558"/>
            <a:ext cx="936104" cy="926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39752" y="2698698"/>
            <a:ext cx="1954838" cy="10541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80112" y="2571750"/>
            <a:ext cx="1777125" cy="109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5910555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3113</TotalTime>
  <Words>164</Words>
  <Application>Microsoft Office PowerPoint</Application>
  <PresentationFormat>Экран (16:9)</PresentationFormat>
  <Paragraphs>17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Inna</cp:lastModifiedBy>
  <cp:revision>53</cp:revision>
  <dcterms:created xsi:type="dcterms:W3CDTF">2019-01-31T13:11:11Z</dcterms:created>
  <dcterms:modified xsi:type="dcterms:W3CDTF">2019-08-05T16:10:21Z</dcterms:modified>
</cp:coreProperties>
</file>