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0" r:id="rId2"/>
    <p:sldId id="291" r:id="rId3"/>
    <p:sldId id="294" r:id="rId4"/>
    <p:sldId id="295" r:id="rId5"/>
    <p:sldId id="301" r:id="rId6"/>
    <p:sldId id="302" r:id="rId7"/>
    <p:sldId id="303" r:id="rId8"/>
    <p:sldId id="304" r:id="rId9"/>
    <p:sldId id="306" r:id="rId10"/>
    <p:sldId id="307" r:id="rId11"/>
    <p:sldId id="288" r:id="rId12"/>
    <p:sldId id="308" r:id="rId13"/>
    <p:sldId id="309" r:id="rId14"/>
    <p:sldId id="273" r:id="rId15"/>
    <p:sldId id="281" r:id="rId16"/>
    <p:sldId id="282" r:id="rId17"/>
    <p:sldId id="283" r:id="rId18"/>
    <p:sldId id="284" r:id="rId19"/>
    <p:sldId id="285" r:id="rId20"/>
    <p:sldId id="286" r:id="rId21"/>
    <p:sldId id="287" r:id="rId2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47B924E-91F5-485A-A426-72E0F7CBD2CF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A0C1F927-2B03-4B00-9FC6-C8BCBF90FA1A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1F427-299D-4911-8C8C-4BFF7499889B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89B5E1-65A9-4DC6-A7EE-DEC225645890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9168D-4F03-4891-9A8A-03ECF0D98198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F227BD-0F87-41CA-AEBE-1713369A4EC8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3D3EE-5F96-4299-A1FF-08EB0C4EBFBC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57597-2C80-445F-9505-CB8788D5A219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8AC50-F5BD-4934-91B5-8DFB887964D2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F99EC-B4F8-430B-B62D-E9593849565F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23012-5356-44C2-AEE1-6AACC71F8547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CE053-88AD-45DC-8463-D0345F0CF7BB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C209E-70BC-4FBA-81D6-F0409BBD6524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D406C6-75CE-478C-8145-150D4D8BCE3A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A1FF5-9586-4528-AC95-6F297B886D3D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583221-387B-41AF-8141-F2B941F7D5DF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1D369-1E8F-4A27-8BC7-694DD3AF5B7C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FFC59-F889-491D-A23D-C54A58C8740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FAE8D-94B2-45D1-B5AE-35529D836800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500981-A148-4B76-9963-EAFEEE3ACC5B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FDE83-F7AE-456C-90F6-71252306869D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E0690-A683-4D6D-983B-8062272D2427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577303-DCBB-48AA-A8EF-A475B7B2991D}" type="datetimeFigureOut">
              <a:rPr lang="ru-RU"/>
              <a:pPr>
                <a:defRPr/>
              </a:pPr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78D5395-A91B-4BAD-9FD5-A5225F5CB469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67544" y="908720"/>
            <a:ext cx="8352928" cy="576064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4099" name="Picture 17" descr="http://mega-skupka.com/images/download/skupka-komputerov-i-monitorov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1700213"/>
            <a:ext cx="3313112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Прямоугольник 1"/>
          <p:cNvSpPr>
            <a:spLocks noChangeArrowheads="1"/>
          </p:cNvSpPr>
          <p:nvPr/>
        </p:nvSpPr>
        <p:spPr bwMode="auto">
          <a:xfrm>
            <a:off x="611188" y="5589588"/>
            <a:ext cx="80645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500"/>
              <a:t>Основними складовими комп'ютера є </a:t>
            </a:r>
            <a:br>
              <a:rPr lang="ru-RU" sz="2500"/>
            </a:br>
            <a:r>
              <a:rPr lang="ru-RU" sz="2500"/>
              <a:t>системний блок, монітор, клавіатура та миша.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38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6875" y="1081088"/>
            <a:ext cx="5857875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Box 16"/>
          <p:cNvSpPr txBox="1">
            <a:spLocks noChangeArrowheads="1"/>
          </p:cNvSpPr>
          <p:nvPr/>
        </p:nvSpPr>
        <p:spPr bwMode="auto">
          <a:xfrm>
            <a:off x="-36513" y="333375"/>
            <a:ext cx="9180513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rgbClr val="C00000"/>
                </a:solidFill>
              </a:rPr>
              <a:t>Монітор</a:t>
            </a:r>
            <a:endParaRPr lang="ru-RU" sz="3500" b="1">
              <a:solidFill>
                <a:srgbClr val="C00000"/>
              </a:solidFill>
            </a:endParaRPr>
          </a:p>
        </p:txBody>
      </p:sp>
      <p:sp>
        <p:nvSpPr>
          <p:cNvPr id="5125" name="Прямоугольник 2"/>
          <p:cNvSpPr>
            <a:spLocks noChangeArrowheads="1"/>
          </p:cNvSpPr>
          <p:nvPr/>
        </p:nvSpPr>
        <p:spPr bwMode="auto">
          <a:xfrm>
            <a:off x="-36513" y="5732463"/>
            <a:ext cx="9180513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800"/>
              <a:t>Призначений для виведення на екран </a:t>
            </a:r>
            <a:br>
              <a:rPr lang="ru-RU" sz="2800"/>
            </a:br>
            <a:r>
              <a:rPr lang="ru-RU" sz="2800"/>
              <a:t>текстової та графічної інформації.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133475"/>
            <a:ext cx="4092575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Box 36"/>
          <p:cNvSpPr txBox="1">
            <a:spLocks noChangeArrowheads="1"/>
          </p:cNvSpPr>
          <p:nvPr/>
        </p:nvSpPr>
        <p:spPr bwMode="auto">
          <a:xfrm>
            <a:off x="-17463" y="377825"/>
            <a:ext cx="9178926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chemeClr val="bg1"/>
                </a:solidFill>
              </a:rPr>
              <a:t>Системний блок</a:t>
            </a:r>
            <a:endParaRPr lang="ru-RU" sz="3500" b="1">
              <a:solidFill>
                <a:schemeClr val="bg1"/>
              </a:solidFill>
            </a:endParaRPr>
          </a:p>
        </p:txBody>
      </p:sp>
      <p:sp>
        <p:nvSpPr>
          <p:cNvPr id="6149" name="Прямоугольник 6"/>
          <p:cNvSpPr>
            <a:spLocks noChangeArrowheads="1"/>
          </p:cNvSpPr>
          <p:nvPr/>
        </p:nvSpPr>
        <p:spPr bwMode="auto">
          <a:xfrm>
            <a:off x="33338" y="5805488"/>
            <a:ext cx="91281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/>
              <a:t>Призначений </a:t>
            </a:r>
            <a:br>
              <a:rPr lang="ru-RU" sz="2800"/>
            </a:br>
            <a:r>
              <a:rPr lang="ru-RU" sz="2800"/>
              <a:t>для обробки інформації.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463" y="1905000"/>
            <a:ext cx="8340725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Box 32"/>
          <p:cNvSpPr txBox="1">
            <a:spLocks noChangeArrowheads="1"/>
          </p:cNvSpPr>
          <p:nvPr/>
        </p:nvSpPr>
        <p:spPr bwMode="auto">
          <a:xfrm>
            <a:off x="-4763" y="404813"/>
            <a:ext cx="9180513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chemeClr val="bg1"/>
                </a:solidFill>
              </a:rPr>
              <a:t>Клавіатура</a:t>
            </a:r>
            <a:endParaRPr lang="ru-RU" sz="3500" b="1">
              <a:solidFill>
                <a:schemeClr val="bg1"/>
              </a:solidFill>
            </a:endParaRPr>
          </a:p>
        </p:txBody>
      </p:sp>
      <p:sp>
        <p:nvSpPr>
          <p:cNvPr id="7173" name="Прямоугольник 2"/>
          <p:cNvSpPr>
            <a:spLocks noChangeArrowheads="1"/>
          </p:cNvSpPr>
          <p:nvPr/>
        </p:nvSpPr>
        <p:spPr bwMode="auto">
          <a:xfrm>
            <a:off x="36513" y="5589588"/>
            <a:ext cx="9144000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2800"/>
              <a:t>Призначена для введення </a:t>
            </a:r>
            <a:br>
              <a:rPr lang="ru-RU" sz="2800"/>
            </a:br>
            <a:r>
              <a:rPr lang="ru-RU" sz="2800"/>
              <a:t>текстової й числової інформації в комп'ютер.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8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Box 32"/>
          <p:cNvSpPr txBox="1">
            <a:spLocks noChangeArrowheads="1"/>
          </p:cNvSpPr>
          <p:nvPr/>
        </p:nvSpPr>
        <p:spPr bwMode="auto">
          <a:xfrm>
            <a:off x="-4763" y="422275"/>
            <a:ext cx="9180513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chemeClr val="bg1"/>
                </a:solidFill>
              </a:rPr>
              <a:t>Миша</a:t>
            </a:r>
            <a:endParaRPr lang="ru-RU" sz="3500" b="1">
              <a:solidFill>
                <a:schemeClr val="bg1"/>
              </a:solidFill>
            </a:endParaRPr>
          </a:p>
        </p:txBody>
      </p:sp>
      <p:sp>
        <p:nvSpPr>
          <p:cNvPr id="8196" name="Прямоугольник 2"/>
          <p:cNvSpPr>
            <a:spLocks noChangeArrowheads="1"/>
          </p:cNvSpPr>
          <p:nvPr/>
        </p:nvSpPr>
        <p:spPr bwMode="auto">
          <a:xfrm>
            <a:off x="36513" y="5732463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2800">
                <a:solidFill>
                  <a:schemeClr val="bg1"/>
                </a:solidFill>
              </a:rPr>
              <a:t>Зручний пристрій введення інформації.</a:t>
            </a:r>
          </a:p>
        </p:txBody>
      </p:sp>
      <p:pic>
        <p:nvPicPr>
          <p:cNvPr id="819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4175" y="2205038"/>
            <a:ext cx="329565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419225"/>
            <a:ext cx="1968500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04813"/>
            <a:ext cx="86423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Box 12"/>
          <p:cNvSpPr txBox="1">
            <a:spLocks noChangeArrowheads="1"/>
          </p:cNvSpPr>
          <p:nvPr/>
        </p:nvSpPr>
        <p:spPr bwMode="auto">
          <a:xfrm>
            <a:off x="0" y="404813"/>
            <a:ext cx="9144000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chemeClr val="bg1"/>
                </a:solidFill>
              </a:rPr>
              <a:t>Додаткові пристрої</a:t>
            </a:r>
            <a:endParaRPr lang="ru-RU" sz="3500" b="1">
              <a:solidFill>
                <a:schemeClr val="bg1"/>
              </a:solidFill>
            </a:endParaRPr>
          </a:p>
        </p:txBody>
      </p:sp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3573463"/>
            <a:ext cx="2073275" cy="301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"/>
          <p:cNvPicPr>
            <a:picLocks noChangeAspect="1" noChangeArrowheads="1"/>
          </p:cNvPicPr>
          <p:nvPr/>
        </p:nvPicPr>
        <p:blipFill>
          <a:blip r:embed="rId5" cstate="print"/>
          <a:srcRect l="51846" r="25122"/>
          <a:stretch>
            <a:fillRect/>
          </a:stretch>
        </p:blipFill>
        <p:spPr bwMode="auto">
          <a:xfrm>
            <a:off x="4716463" y="1417638"/>
            <a:ext cx="2027237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3573463"/>
            <a:ext cx="1944687" cy="301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04813"/>
            <a:ext cx="86423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1428750"/>
            <a:ext cx="2730500" cy="516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1428750"/>
            <a:ext cx="28575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3800" y="4100513"/>
            <a:ext cx="2857500" cy="249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Box 22"/>
          <p:cNvSpPr txBox="1">
            <a:spLocks noChangeArrowheads="1"/>
          </p:cNvSpPr>
          <p:nvPr/>
        </p:nvSpPr>
        <p:spPr bwMode="auto">
          <a:xfrm>
            <a:off x="0" y="404813"/>
            <a:ext cx="9144000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chemeClr val="bg1"/>
                </a:solidFill>
              </a:rPr>
              <a:t>Пристрої введення інформації</a:t>
            </a:r>
            <a:endParaRPr lang="ru-RU" sz="35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04813"/>
            <a:ext cx="86423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Box 22"/>
          <p:cNvSpPr txBox="1">
            <a:spLocks noChangeArrowheads="1"/>
          </p:cNvSpPr>
          <p:nvPr/>
        </p:nvSpPr>
        <p:spPr bwMode="auto">
          <a:xfrm>
            <a:off x="0" y="404813"/>
            <a:ext cx="9144000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chemeClr val="bg1"/>
                </a:solidFill>
              </a:rPr>
              <a:t>Пристрої введення інформації</a:t>
            </a:r>
            <a:endParaRPr lang="ru-RU" sz="3500" b="1">
              <a:solidFill>
                <a:schemeClr val="bg1"/>
              </a:solidFill>
            </a:endParaRPr>
          </a:p>
        </p:txBody>
      </p:sp>
      <p:pic>
        <p:nvPicPr>
          <p:cNvPr id="11268" name="Picture 9"/>
          <p:cNvPicPr>
            <a:picLocks noChangeAspect="1" noChangeArrowheads="1"/>
          </p:cNvPicPr>
          <p:nvPr/>
        </p:nvPicPr>
        <p:blipFill>
          <a:blip r:embed="rId3" cstate="print"/>
          <a:srcRect l="3114" t="6306"/>
          <a:stretch>
            <a:fillRect/>
          </a:stretch>
        </p:blipFill>
        <p:spPr bwMode="auto">
          <a:xfrm>
            <a:off x="250825" y="4803775"/>
            <a:ext cx="4525963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412875"/>
            <a:ext cx="4525963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/>
          <p:cNvPicPr>
            <a:picLocks noChangeAspect="1" noChangeArrowheads="1"/>
          </p:cNvPicPr>
          <p:nvPr/>
        </p:nvPicPr>
        <p:blipFill>
          <a:blip r:embed="rId5" cstate="print"/>
          <a:srcRect l="3294" b="1994"/>
          <a:stretch>
            <a:fillRect/>
          </a:stretch>
        </p:blipFill>
        <p:spPr bwMode="auto">
          <a:xfrm>
            <a:off x="4776788" y="3222625"/>
            <a:ext cx="4094162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04813"/>
            <a:ext cx="86423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Box 22"/>
          <p:cNvSpPr txBox="1">
            <a:spLocks noChangeArrowheads="1"/>
          </p:cNvSpPr>
          <p:nvPr/>
        </p:nvSpPr>
        <p:spPr bwMode="auto">
          <a:xfrm>
            <a:off x="0" y="404813"/>
            <a:ext cx="914400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chemeClr val="bg1"/>
                </a:solidFill>
              </a:rPr>
              <a:t>Пристрої виведення </a:t>
            </a:r>
            <a:br>
              <a:rPr lang="uk-UA" sz="3500" b="1">
                <a:solidFill>
                  <a:schemeClr val="bg1"/>
                </a:solidFill>
              </a:rPr>
            </a:br>
            <a:r>
              <a:rPr lang="uk-UA" sz="3500" b="1">
                <a:solidFill>
                  <a:schemeClr val="bg1"/>
                </a:solidFill>
              </a:rPr>
              <a:t>графічної інформації</a:t>
            </a:r>
            <a:endParaRPr lang="ru-RU" sz="3500" b="1">
              <a:solidFill>
                <a:schemeClr val="bg1"/>
              </a:solidFill>
            </a:endParaRP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4950"/>
            <a:ext cx="4321175" cy="24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3463" y="2060575"/>
            <a:ext cx="404971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04813"/>
            <a:ext cx="86423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22"/>
          <p:cNvSpPr txBox="1">
            <a:spLocks noChangeArrowheads="1"/>
          </p:cNvSpPr>
          <p:nvPr/>
        </p:nvSpPr>
        <p:spPr bwMode="auto">
          <a:xfrm>
            <a:off x="0" y="404813"/>
            <a:ext cx="914400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500" b="1">
                <a:solidFill>
                  <a:schemeClr val="bg1"/>
                </a:solidFill>
              </a:rPr>
              <a:t>Пристрої виведення </a:t>
            </a:r>
            <a:br>
              <a:rPr lang="uk-UA" sz="3500" b="1">
                <a:solidFill>
                  <a:schemeClr val="bg1"/>
                </a:solidFill>
              </a:rPr>
            </a:br>
            <a:r>
              <a:rPr lang="uk-UA" sz="3500" b="1">
                <a:solidFill>
                  <a:schemeClr val="bg1"/>
                </a:solidFill>
              </a:rPr>
              <a:t>звукової інформації</a:t>
            </a:r>
            <a:endParaRPr lang="ru-RU" sz="3500" b="1">
              <a:solidFill>
                <a:schemeClr val="bg1"/>
              </a:solidFill>
            </a:endParaRP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8" y="1916113"/>
            <a:ext cx="4187825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0713" y="4508500"/>
            <a:ext cx="4302125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67544" y="908720"/>
            <a:ext cx="8352928" cy="576064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/>
        </p:spPr>
      </p:pic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-7938"/>
            <a:ext cx="9134475" cy="6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allsoftwaredownload.com/wp-content/uploads/2015/05/Windows-7-Ultimate-64-Bit-Product-Key-Crack.pn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1007604" y="1516287"/>
            <a:ext cx="7272808" cy="454550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4188" y="549275"/>
            <a:ext cx="8266112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http://vignette1.wikia.nocookie.net/theamazingworldofgumball/images/9/9f/Blue_power_sign_button-1969px.png/revision/latest?cb=201304200355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9238" y="4941888"/>
            <a:ext cx="1089025" cy="1087437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9222" name="Picture 6" descr="http://review.lospopadosos.com/wp-content/uploads/2012/01/LG-IPS235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4367213"/>
            <a:ext cx="2917825" cy="218757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grpSp>
        <p:nvGrpSpPr>
          <p:cNvPr id="2" name="Группа 1"/>
          <p:cNvGrpSpPr/>
          <p:nvPr/>
        </p:nvGrpSpPr>
        <p:grpSpPr>
          <a:xfrm>
            <a:off x="5975546" y="4366708"/>
            <a:ext cx="2916934" cy="2187700"/>
            <a:chOff x="5800191" y="4366708"/>
            <a:chExt cx="2916934" cy="21877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9" name="Picture 6" descr="http://review.lospopadosos.com/wp-content/uploads/2012/01/LG-IPS235V.jpg"/>
            <p:cNvPicPr>
              <a:picLocks noChangeAspect="1" noChangeArrowheads="1"/>
            </p:cNvPicPr>
            <p:nvPr/>
          </p:nvPicPr>
          <p:blipFill>
            <a:blip r:embed="rId4" cstate="print">
              <a:extLst/>
            </a:blip>
            <a:srcRect/>
            <a:stretch>
              <a:fillRect/>
            </a:stretch>
          </p:blipFill>
          <p:spPr bwMode="auto">
            <a:xfrm>
              <a:off x="5800191" y="4366708"/>
              <a:ext cx="2916934" cy="2187700"/>
            </a:xfrm>
            <a:prstGeom prst="rect">
              <a:avLst/>
            </a:prstGeom>
            <a:noFill/>
            <a:extLst/>
          </p:spPr>
        </p:pic>
        <p:pic>
          <p:nvPicPr>
            <p:cNvPr id="9224" name="Picture 8" descr="https://wingad.ru/uploads/posts/2014-06/1402321778_1401624974_image-243.jpg"/>
            <p:cNvPicPr>
              <a:picLocks noChangeAspect="1" noChangeArrowheads="1"/>
            </p:cNvPicPr>
            <p:nvPr/>
          </p:nvPicPr>
          <p:blipFill>
            <a:blip r:embed="rId5" cstate="print">
              <a:extLst/>
            </a:blip>
            <a:srcRect/>
            <a:stretch>
              <a:fillRect/>
            </a:stretch>
          </p:blipFill>
          <p:spPr bwMode="auto">
            <a:xfrm>
              <a:off x="6084168" y="4581128"/>
              <a:ext cx="2376264" cy="1335995"/>
            </a:xfrm>
            <a:prstGeom prst="rect">
              <a:avLst/>
            </a:prstGeom>
            <a:noFill/>
            <a:ex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20713"/>
            <a:ext cx="7410450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Box 4"/>
          <p:cNvSpPr txBox="1">
            <a:spLocks noChangeArrowheads="1"/>
          </p:cNvSpPr>
          <p:nvPr/>
        </p:nvSpPr>
        <p:spPr bwMode="auto">
          <a:xfrm>
            <a:off x="1109663" y="260350"/>
            <a:ext cx="692467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uk-UA" altLang="en-US" sz="3500" b="1">
                <a:solidFill>
                  <a:schemeClr val="bg1"/>
                </a:solidFill>
              </a:rPr>
              <a:t>Основні елементи інтерфейсу</a:t>
            </a:r>
            <a:endParaRPr lang="ru-RU" altLang="en-US" sz="3500" b="1">
              <a:solidFill>
                <a:schemeClr val="bg1"/>
              </a:solidFill>
            </a:endParaRP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346200"/>
            <a:ext cx="5905500" cy="517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975" y="404813"/>
            <a:ext cx="7766050" cy="626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038" y="476250"/>
            <a:ext cx="8035925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2163" y="333375"/>
            <a:ext cx="6038850" cy="638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Box 6"/>
          <p:cNvSpPr txBox="1">
            <a:spLocks noChangeArrowheads="1"/>
          </p:cNvSpPr>
          <p:nvPr/>
        </p:nvSpPr>
        <p:spPr bwMode="auto">
          <a:xfrm>
            <a:off x="0" y="565150"/>
            <a:ext cx="9144000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uk-UA" altLang="en-US" sz="3500" b="1">
                <a:solidFill>
                  <a:schemeClr val="bg1"/>
                </a:solidFill>
              </a:rPr>
              <a:t>Меню</a:t>
            </a:r>
            <a:endParaRPr lang="ru-RU" altLang="en-US" sz="3500" b="1">
              <a:solidFill>
                <a:schemeClr val="bg1"/>
              </a:solidFill>
            </a:endParaRP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3" cstate="print"/>
          <a:srcRect t="10611"/>
          <a:stretch>
            <a:fillRect/>
          </a:stretch>
        </p:blipFill>
        <p:spPr bwMode="auto">
          <a:xfrm>
            <a:off x="128588" y="2133600"/>
            <a:ext cx="8886825" cy="33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363" y="360363"/>
            <a:ext cx="7661275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549275"/>
            <a:ext cx="887571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15" name="Группа 1"/>
          <p:cNvGrpSpPr>
            <a:grpSpLocks/>
          </p:cNvGrpSpPr>
          <p:nvPr/>
        </p:nvGrpSpPr>
        <p:grpSpPr bwMode="auto">
          <a:xfrm>
            <a:off x="900113" y="274638"/>
            <a:ext cx="7278687" cy="6394450"/>
            <a:chOff x="899592" y="274904"/>
            <a:chExt cx="7279878" cy="6394456"/>
          </a:xfrm>
        </p:grpSpPr>
        <p:pic>
          <p:nvPicPr>
            <p:cNvPr id="1331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3608" y="274904"/>
              <a:ext cx="7135862" cy="630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7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99592" y="6383610"/>
              <a:ext cx="78105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39</Words>
  <Application>Microsoft Office PowerPoint</Application>
  <PresentationFormat>Экран (4:3)</PresentationFormat>
  <Paragraphs>16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</dc:creator>
  <cp:lastModifiedBy>Inna</cp:lastModifiedBy>
  <cp:revision>36</cp:revision>
  <dcterms:created xsi:type="dcterms:W3CDTF">2016-07-25T12:13:39Z</dcterms:created>
  <dcterms:modified xsi:type="dcterms:W3CDTF">2019-07-30T15:27:19Z</dcterms:modified>
</cp:coreProperties>
</file>