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2" r:id="rId3"/>
    <p:sldId id="263" r:id="rId4"/>
    <p:sldId id="264" r:id="rId5"/>
    <p:sldId id="266" r:id="rId6"/>
    <p:sldId id="267" r:id="rId7"/>
    <p:sldId id="268" r:id="rId8"/>
    <p:sldId id="269" r:id="rId9"/>
    <p:sldId id="270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11" autoAdjust="0"/>
    <p:restoredTop sz="94660"/>
  </p:normalViewPr>
  <p:slideViewPr>
    <p:cSldViewPr showGuides="1">
      <p:cViewPr varScale="1">
        <p:scale>
          <a:sx n="91" d="100"/>
          <a:sy n="91" d="100"/>
        </p:scale>
        <p:origin x="-678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6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131840" y="267494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ЇЖАЧОК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6612">
            <a:off x="1261724" y="3268429"/>
            <a:ext cx="1747775" cy="11399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63774">
            <a:off x="6652649" y="3243608"/>
            <a:ext cx="516444" cy="12472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01003">
            <a:off x="1671848" y="1684829"/>
            <a:ext cx="904814" cy="95367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93599">
            <a:off x="4068877" y="3287221"/>
            <a:ext cx="469297" cy="117958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8353">
            <a:off x="5223767" y="3400641"/>
            <a:ext cx="1068038" cy="7533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68184">
            <a:off x="6303657" y="1510464"/>
            <a:ext cx="346082" cy="17181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571750"/>
            <a:ext cx="644272" cy="644272"/>
          </a:xfrm>
          <a:prstGeom prst="rect">
            <a:avLst/>
          </a:prstGeom>
        </p:spPr>
      </p:pic>
      <p:sp>
        <p:nvSpPr>
          <p:cNvPr id="14" name="Овальная выноска 13"/>
          <p:cNvSpPr/>
          <p:nvPr/>
        </p:nvSpPr>
        <p:spPr>
          <a:xfrm>
            <a:off x="2771800" y="1707654"/>
            <a:ext cx="2880320" cy="115212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2786364"/>
            <a:ext cx="720080" cy="71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435846"/>
            <a:ext cx="1031454" cy="102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539552" y="699542"/>
            <a:ext cx="2952328" cy="2160240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Порівняй зображення їжаків. Назви  </a:t>
            </a:r>
            <a:r>
              <a:rPr lang="uk-UA" dirty="0" smtClean="0">
                <a:solidFill>
                  <a:schemeClr val="tx1"/>
                </a:solidFill>
              </a:rPr>
              <a:t>номери зображень реалістичних тварин </a:t>
            </a:r>
            <a:r>
              <a:rPr lang="uk-UA" dirty="0" smtClean="0">
                <a:solidFill>
                  <a:schemeClr val="tx1"/>
                </a:solidFill>
              </a:rPr>
              <a:t>та </a:t>
            </a:r>
            <a:r>
              <a:rPr lang="uk-UA" dirty="0" smtClean="0">
                <a:solidFill>
                  <a:schemeClr val="tx1"/>
                </a:solidFill>
              </a:rPr>
              <a:t>художніх образів.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563638"/>
            <a:ext cx="526172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39869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1491631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uk-UA" sz="2400" dirty="0" smtClean="0"/>
              <a:t>Намалюй контур їжачка та його лапок, як показано на малюнку.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327485"/>
            <a:ext cx="2232248" cy="238824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68344" y="3219822"/>
            <a:ext cx="864096" cy="969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491630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Виріж фігурку </a:t>
            </a:r>
            <a:r>
              <a:rPr lang="uk-UA" sz="2400" dirty="0" smtClean="0"/>
              <a:t>їжачка та наклей його на аркуш </a:t>
            </a:r>
            <a:r>
              <a:rPr lang="uk-UA" sz="2400" dirty="0" smtClean="0"/>
              <a:t>зеленого кольору.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491630"/>
            <a:ext cx="2329544" cy="2482051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435846"/>
            <a:ext cx="860540" cy="85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9992" y="1923678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uk-UA" sz="2400" dirty="0" smtClean="0"/>
              <a:t>Дрібно </a:t>
            </a:r>
            <a:r>
              <a:rPr lang="uk-UA" sz="2400" dirty="0" err="1" smtClean="0"/>
              <a:t>наріж</a:t>
            </a:r>
            <a:r>
              <a:rPr lang="uk-UA" sz="2400" dirty="0" smtClean="0"/>
              <a:t> мотузку, як показано на малюнку. Це голочки </a:t>
            </a:r>
            <a:r>
              <a:rPr lang="uk-UA" sz="2400" dirty="0" err="1" smtClean="0"/>
              <a:t>їжачка</a:t>
            </a:r>
            <a:r>
              <a:rPr lang="uk-UA" sz="2400" dirty="0" smtClean="0"/>
              <a:t>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037742"/>
            <a:ext cx="2304256" cy="242074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34065" y="2847008"/>
            <a:ext cx="864096" cy="969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0016104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49163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4. </a:t>
            </a:r>
            <a:r>
              <a:rPr lang="uk-UA" sz="2400" dirty="0" smtClean="0"/>
              <a:t>Пензликом нанеси клей на тулуб </a:t>
            </a:r>
            <a:r>
              <a:rPr lang="uk-UA" sz="2400" dirty="0" err="1" smtClean="0"/>
              <a:t>їжачка</a:t>
            </a:r>
            <a:r>
              <a:rPr lang="uk-UA" sz="2400" dirty="0" smtClean="0"/>
              <a:t>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059582"/>
            <a:ext cx="2448272" cy="2686351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63838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39913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2139702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</a:rPr>
              <a:t>5. </a:t>
            </a:r>
            <a:r>
              <a:rPr lang="uk-UA" dirty="0" smtClean="0"/>
              <a:t>Поступово наклей нарізану мотузку на тулуб </a:t>
            </a:r>
            <a:r>
              <a:rPr lang="uk-UA" dirty="0" err="1" smtClean="0"/>
              <a:t>іжачка</a:t>
            </a:r>
            <a:r>
              <a:rPr lang="uk-UA" dirty="0" smtClean="0"/>
              <a:t> у вільному порядку.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635646"/>
            <a:ext cx="1728192" cy="186090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87347" y="2974712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745871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23528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131591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/>
              <a:t>Приклей лапки та очко-ґудзик. Їжачок – готовий.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275606"/>
            <a:ext cx="2333444" cy="239044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859782"/>
            <a:ext cx="1031454" cy="102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39869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291830"/>
            <a:ext cx="1031454" cy="102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771550"/>
            <a:ext cx="6556375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39869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3080</TotalTime>
  <Words>96</Words>
  <Application>Microsoft Office PowerPoint</Application>
  <PresentationFormat>Экран (16:9)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49</cp:revision>
  <dcterms:created xsi:type="dcterms:W3CDTF">2019-01-31T13:11:11Z</dcterms:created>
  <dcterms:modified xsi:type="dcterms:W3CDTF">2019-08-05T15:30:49Z</dcterms:modified>
</cp:coreProperties>
</file>