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70" r:id="rId4"/>
    <p:sldId id="266" r:id="rId5"/>
    <p:sldId id="265" r:id="rId6"/>
    <p:sldId id="267" r:id="rId7"/>
    <p:sldId id="268" r:id="rId8"/>
    <p:sldId id="269" r:id="rId9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203598"/>
            <a:ext cx="6984776" cy="3491237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1500054" y="212061"/>
            <a:ext cx="6240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ПАПЕРОВИЙ АКВАРІУМ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14681">
            <a:off x="1410360" y="2592339"/>
            <a:ext cx="2430175" cy="15850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482337">
            <a:off x="4474226" y="2970674"/>
            <a:ext cx="1256644" cy="13245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80111">
            <a:off x="3764048" y="1423051"/>
            <a:ext cx="660656" cy="15955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66108">
            <a:off x="5451470" y="1812726"/>
            <a:ext cx="1698539" cy="10306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9120" y="2861025"/>
            <a:ext cx="1782345" cy="1394318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1707654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63638"/>
            <a:ext cx="7780108" cy="2621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2267744" y="555526"/>
            <a:ext cx="468052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Використовуй  графічний алгоритм складення паперового акваріуму.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27534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0539" y="1275606"/>
            <a:ext cx="2671381" cy="24320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347614"/>
            <a:ext cx="2648828" cy="2367762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5965" y="2268709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131590"/>
            <a:ext cx="2753350" cy="24406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76111" y="1187932"/>
            <a:ext cx="2664296" cy="2475943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5965" y="2268709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075273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954996"/>
            <a:ext cx="2808312" cy="26551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131590"/>
            <a:ext cx="2880320" cy="2478572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5965" y="2268709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3180645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039844"/>
            <a:ext cx="2808312" cy="25986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980547"/>
            <a:ext cx="2877019" cy="2657898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5965" y="2268709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15525359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25455"/>
            <a:ext cx="2946424" cy="25129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072876"/>
            <a:ext cx="2741516" cy="2618148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5965" y="2268709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810295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267494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118664"/>
            <a:ext cx="2808312" cy="25265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0440" y="1037541"/>
            <a:ext cx="2808312" cy="2688815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5965" y="2268709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5396422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2891</TotalTime>
  <Words>9</Words>
  <Application>Microsoft Office PowerPoint</Application>
  <PresentationFormat>Экран (16:9)</PresentationFormat>
  <Paragraphs>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32</cp:revision>
  <dcterms:created xsi:type="dcterms:W3CDTF">2019-01-31T13:11:11Z</dcterms:created>
  <dcterms:modified xsi:type="dcterms:W3CDTF">2019-08-05T15:39:17Z</dcterms:modified>
</cp:coreProperties>
</file>