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3" r:id="rId3"/>
    <p:sldId id="271" r:id="rId4"/>
    <p:sldId id="264" r:id="rId5"/>
    <p:sldId id="266" r:id="rId6"/>
    <p:sldId id="267" r:id="rId7"/>
    <p:sldId id="268" r:id="rId8"/>
    <p:sldId id="269" r:id="rId9"/>
    <p:sldId id="270" r:id="rId10"/>
  </p:sldIdLst>
  <p:sldSz cx="9144000" cy="5143500" type="screen16x9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378DA8"/>
    <a:srgbClr val="DA6464"/>
    <a:srgbClr val="D45743"/>
    <a:srgbClr val="DB4935"/>
    <a:srgbClr val="FF3300"/>
    <a:srgbClr val="E53311"/>
    <a:srgbClr val="FFFF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91" d="100"/>
          <a:sy n="91" d="100"/>
        </p:scale>
        <p:origin x="-750" y="-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301806367"/>
      </p:ext>
    </p:extLst>
  </p:cSld>
  <p:clrMapOvr>
    <a:masterClrMapping/>
  </p:clrMapOvr>
  <p:transition spd="slow" advClick="0" advTm="10000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1579671036"/>
      </p:ext>
    </p:extLst>
  </p:cSld>
  <p:clrMapOvr>
    <a:masterClrMapping/>
  </p:clrMapOvr>
  <p:transition spd="slow" advClick="0" advTm="10000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730165439"/>
      </p:ext>
    </p:extLst>
  </p:cSld>
  <p:clrMapOvr>
    <a:masterClrMapping/>
  </p:clrMapOvr>
  <p:transition spd="slow" advClick="0" advTm="10000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513946666"/>
      </p:ext>
    </p:extLst>
  </p:cSld>
  <p:clrMapOvr>
    <a:masterClrMapping/>
  </p:clrMapOvr>
  <p:transition spd="slow" advClick="0" advTm="10000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1161946007"/>
      </p:ext>
    </p:extLst>
  </p:cSld>
  <p:clrMapOvr>
    <a:masterClrMapping/>
  </p:clrMapOvr>
  <p:transition spd="slow" advClick="0" advTm="10000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2517213298"/>
      </p:ext>
    </p:extLst>
  </p:cSld>
  <p:clrMapOvr>
    <a:masterClrMapping/>
  </p:clrMapOvr>
  <p:transition spd="slow" advClick="0" advTm="10000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780033634"/>
      </p:ext>
    </p:extLst>
  </p:cSld>
  <p:clrMapOvr>
    <a:masterClrMapping/>
  </p:clrMapOvr>
  <p:transition spd="slow" advClick="0" advTm="10000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1144904226"/>
      </p:ext>
    </p:extLst>
  </p:cSld>
  <p:clrMapOvr>
    <a:masterClrMapping/>
  </p:clrMapOvr>
  <p:transition spd="slow" advClick="0" advTm="10000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3676098436"/>
      </p:ext>
    </p:extLst>
  </p:cSld>
  <p:clrMapOvr>
    <a:masterClrMapping/>
  </p:clrMapOvr>
  <p:transition spd="slow" advClick="0" advTm="10000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591658687"/>
      </p:ext>
    </p:extLst>
  </p:cSld>
  <p:clrMapOvr>
    <a:masterClrMapping/>
  </p:clrMapOvr>
  <p:transition spd="slow" advClick="0" advTm="10000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332071719"/>
      </p:ext>
    </p:extLst>
  </p:cSld>
  <p:clrMapOvr>
    <a:masterClrMapping/>
  </p:clrMapOvr>
  <p:transition spd="slow" advClick="0" advTm="10000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477C80-3227-4CB3-98EA-6B5C921C6895}" type="datetimeFigureOut">
              <a:rPr lang="uk-UA" smtClean="0"/>
              <a:pPr/>
              <a:t>05.08.2019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600D6-AC62-403A-B136-4F8881E51CF5}" type="slidenum">
              <a:rPr lang="uk-UA" smtClean="0"/>
              <a:pPr/>
              <a:t>‹#›</a:t>
            </a:fld>
            <a:endParaRPr lang="uk-UA"/>
          </a:p>
        </p:txBody>
      </p:sp>
    </p:spTree>
    <p:extLst>
      <p:ext uri="{BB962C8B-B14F-4D97-AF65-F5344CB8AC3E}">
        <p14:creationId xmlns="" xmlns:p14="http://schemas.microsoft.com/office/powerpoint/2010/main" val="2595515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0000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1043608" y="1347614"/>
            <a:ext cx="6984776" cy="3347221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" name="TextBox 3"/>
          <p:cNvSpPr txBox="1"/>
          <p:nvPr/>
        </p:nvSpPr>
        <p:spPr>
          <a:xfrm>
            <a:off x="3245951" y="411510"/>
            <a:ext cx="341606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ПАРОВОЗИК</a:t>
            </a:r>
            <a:endParaRPr lang="uk-UA" sz="40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2613">
            <a:off x="4673727" y="3111636"/>
            <a:ext cx="651904" cy="157202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83334">
            <a:off x="1313204" y="1711889"/>
            <a:ext cx="1296064" cy="127523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1358" y="3338787"/>
            <a:ext cx="1563326" cy="122298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0600" y="2715766"/>
            <a:ext cx="1441280" cy="965859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2915">
            <a:off x="7034128" y="2449784"/>
            <a:ext cx="396473" cy="2109430"/>
          </a:xfrm>
          <a:prstGeom prst="rect">
            <a:avLst/>
          </a:prstGeom>
        </p:spPr>
      </p:pic>
      <p:sp>
        <p:nvSpPr>
          <p:cNvPr id="12" name="Овальная выноска 11"/>
          <p:cNvSpPr/>
          <p:nvPr/>
        </p:nvSpPr>
        <p:spPr>
          <a:xfrm>
            <a:off x="2808872" y="1634186"/>
            <a:ext cx="3312368" cy="1296144"/>
          </a:xfrm>
          <a:prstGeom prst="wedgeEllipseCallout">
            <a:avLst/>
          </a:prstGeom>
          <a:solidFill>
            <a:srgbClr val="FCE9F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tx1"/>
                </a:solidFill>
              </a:rPr>
              <a:t>Назви  предмети. Матеріали та інструменти.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965919" y="2877819"/>
            <a:ext cx="795459" cy="80371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82495326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20" y="339502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3723878"/>
            <a:ext cx="792088" cy="7843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843558"/>
            <a:ext cx="3611563" cy="3538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Овальная выноска 4"/>
          <p:cNvSpPr/>
          <p:nvPr/>
        </p:nvSpPr>
        <p:spPr>
          <a:xfrm>
            <a:off x="899592" y="1059582"/>
            <a:ext cx="2520280" cy="2160240"/>
          </a:xfrm>
          <a:prstGeom prst="wedgeEllipseCallout">
            <a:avLst/>
          </a:prstGeom>
          <a:solidFill>
            <a:srgbClr val="FCE9F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err="1" smtClean="0">
                <a:solidFill>
                  <a:schemeClr val="tx1"/>
                </a:solidFill>
              </a:rPr>
              <a:t>Карв</a:t>
            </a:r>
            <a:r>
              <a:rPr lang="uk-UA" dirty="0" err="1" smtClean="0">
                <a:solidFill>
                  <a:schemeClr val="tx1"/>
                </a:solidFill>
              </a:rPr>
              <a:t>інг</a:t>
            </a:r>
            <a:r>
              <a:rPr lang="uk-UA" dirty="0" smtClean="0">
                <a:solidFill>
                  <a:schemeClr val="tx1"/>
                </a:solidFill>
              </a:rPr>
              <a:t> — фігурна нарізка овочів</a:t>
            </a:r>
          </a:p>
          <a:p>
            <a:pPr algn="ctr"/>
            <a:r>
              <a:rPr lang="uk-UA" dirty="0" smtClean="0">
                <a:solidFill>
                  <a:schemeClr val="tx1"/>
                </a:solidFill>
              </a:rPr>
              <a:t> та фруктів.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5910555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20" y="339502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44008" y="2076388"/>
            <a:ext cx="36724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00B0F0"/>
                </a:solidFill>
              </a:rPr>
              <a:t>1. </a:t>
            </a:r>
            <a:r>
              <a:rPr lang="uk-UA" sz="2400" dirty="0" smtClean="0"/>
              <a:t>Із огірочка зроби паровозик і вагончик, розрізай як на малюнку.</a:t>
            </a:r>
            <a:endParaRPr lang="en-US" sz="24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672" y="1203598"/>
            <a:ext cx="2082876" cy="2342435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3435846"/>
            <a:ext cx="792088" cy="7843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85910555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20" y="339502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15616" y="1707654"/>
            <a:ext cx="37444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>
                <a:solidFill>
                  <a:srgbClr val="00B0F0"/>
                </a:solidFill>
              </a:rPr>
              <a:t>2</a:t>
            </a:r>
            <a:r>
              <a:rPr lang="uk-UA" sz="2400" dirty="0" smtClean="0">
                <a:solidFill>
                  <a:srgbClr val="00B0F0"/>
                </a:solidFill>
              </a:rPr>
              <a:t>. </a:t>
            </a:r>
            <a:r>
              <a:rPr lang="uk-UA" sz="2400" dirty="0" smtClean="0"/>
              <a:t>Сформуй кабіну за малюнком.</a:t>
            </a:r>
            <a:endParaRPr lang="en-US" sz="24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80112" y="1275606"/>
            <a:ext cx="2448272" cy="2782739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2861492"/>
            <a:ext cx="936104" cy="9269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756909168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339502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531568" y="2194665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00B0F0"/>
                </a:solidFill>
              </a:rPr>
              <a:t>3. </a:t>
            </a:r>
            <a:r>
              <a:rPr lang="uk-UA" sz="2400" dirty="0" smtClean="0"/>
              <a:t>Виріж віконце як </a:t>
            </a:r>
            <a:endParaRPr lang="uk-UA" sz="2400" dirty="0" smtClean="0"/>
          </a:p>
          <a:p>
            <a:r>
              <a:rPr lang="uk-UA" sz="2400" dirty="0" smtClean="0"/>
              <a:t>на </a:t>
            </a:r>
            <a:r>
              <a:rPr lang="uk-UA" sz="2400" dirty="0" smtClean="0"/>
              <a:t>малюнку.</a:t>
            </a:r>
            <a:endParaRPr lang="en-US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1059582"/>
            <a:ext cx="2448273" cy="2675167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092280" y="3435846"/>
            <a:ext cx="1008112" cy="9269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00016104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339502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7584" y="1347614"/>
            <a:ext cx="40324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00B0F0"/>
                </a:solidFill>
              </a:rPr>
              <a:t>4. </a:t>
            </a:r>
            <a:r>
              <a:rPr lang="uk-UA" sz="2400" dirty="0" smtClean="0"/>
              <a:t>Наріж </a:t>
            </a:r>
            <a:r>
              <a:rPr lang="uk-UA" sz="2400" dirty="0" smtClean="0"/>
              <a:t>помідорчик</a:t>
            </a:r>
          </a:p>
          <a:p>
            <a:r>
              <a:rPr lang="uk-UA" sz="2400" dirty="0" smtClean="0"/>
              <a:t> </a:t>
            </a:r>
            <a:r>
              <a:rPr lang="uk-UA" sz="2400" dirty="0" smtClean="0"/>
              <a:t>і зроби з нього колеса.</a:t>
            </a:r>
            <a:endParaRPr lang="en-US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92080" y="1347613"/>
            <a:ext cx="2376264" cy="2692889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9572" y="3049034"/>
            <a:ext cx="936104" cy="9269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143991318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339502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99992" y="2355726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00B0F0"/>
                </a:solidFill>
              </a:rPr>
              <a:t>5. </a:t>
            </a:r>
            <a:r>
              <a:rPr lang="uk-UA" sz="2400" dirty="0" err="1" smtClean="0"/>
              <a:t>Виріж</a:t>
            </a:r>
            <a:r>
              <a:rPr lang="uk-UA" sz="2400" dirty="0" smtClean="0"/>
              <a:t> з помідору дах, як на малюнку.</a:t>
            </a:r>
            <a:endParaRPr lang="en-US" sz="24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989943"/>
            <a:ext cx="2520280" cy="2926499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7164288" y="3507854"/>
            <a:ext cx="882916" cy="7577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274587171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339502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71600" y="1635646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 smtClean="0">
                <a:solidFill>
                  <a:srgbClr val="00B0F0"/>
                </a:solidFill>
              </a:rPr>
              <a:t>6. </a:t>
            </a:r>
            <a:r>
              <a:rPr lang="uk-UA" sz="2400" dirty="0" smtClean="0"/>
              <a:t>Додай вагончик </a:t>
            </a:r>
            <a:r>
              <a:rPr lang="uk-UA" sz="2400" dirty="0"/>
              <a:t>і</a:t>
            </a:r>
            <a:r>
              <a:rPr lang="uk-UA" sz="2400" dirty="0" smtClean="0"/>
              <a:t>з огірка.</a:t>
            </a:r>
            <a:endParaRPr lang="en-US" sz="24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80112" y="1347614"/>
            <a:ext cx="2318858" cy="2331582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2804863"/>
            <a:ext cx="864096" cy="855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823986983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251519" y="339502"/>
            <a:ext cx="8640960" cy="446449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99992" y="1997579"/>
            <a:ext cx="367240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B0F0"/>
                </a:solidFill>
              </a:rPr>
              <a:t>7</a:t>
            </a:r>
            <a:r>
              <a:rPr lang="uk-UA" sz="2400" dirty="0" smtClean="0">
                <a:solidFill>
                  <a:srgbClr val="00B0F0"/>
                </a:solidFill>
              </a:rPr>
              <a:t>. </a:t>
            </a:r>
            <a:r>
              <a:rPr lang="uk-UA" sz="2400" dirty="0" smtClean="0"/>
              <a:t>Використай для з</a:t>
            </a:r>
            <a:r>
              <a:rPr lang="en-US" sz="2400" dirty="0" smtClean="0"/>
              <a:t>’</a:t>
            </a:r>
            <a:r>
              <a:rPr lang="uk-UA" sz="2400" dirty="0" smtClean="0"/>
              <a:t>єднання вагончика </a:t>
            </a:r>
            <a:endParaRPr lang="uk-UA" sz="2400" dirty="0" smtClean="0"/>
          </a:p>
          <a:p>
            <a:r>
              <a:rPr lang="uk-UA" sz="2400" dirty="0" smtClean="0"/>
              <a:t>з </a:t>
            </a:r>
            <a:r>
              <a:rPr lang="uk-UA" sz="2400" dirty="0" smtClean="0"/>
              <a:t>паровозиком зелену цибулю.</a:t>
            </a:r>
            <a:endParaRPr lang="en-US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1275606"/>
            <a:ext cx="2124236" cy="2153215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6732240" y="3579862"/>
            <a:ext cx="876100" cy="8675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866124527"/>
      </p:ext>
    </p:extLst>
  </p:cSld>
  <p:clrMapOvr>
    <a:masterClrMapping/>
  </p:clrMapOvr>
  <p:transition spd="slow" advClick="0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3128</TotalTime>
  <Words>88</Words>
  <Application>Microsoft Office PowerPoint</Application>
  <PresentationFormat>Экран (16:9)</PresentationFormat>
  <Paragraphs>14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Inna</cp:lastModifiedBy>
  <cp:revision>55</cp:revision>
  <dcterms:created xsi:type="dcterms:W3CDTF">2019-01-31T13:11:11Z</dcterms:created>
  <dcterms:modified xsi:type="dcterms:W3CDTF">2019-08-05T16:09:43Z</dcterms:modified>
</cp:coreProperties>
</file>