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8" r:id="rId2"/>
    <p:sldId id="269" r:id="rId3"/>
    <p:sldId id="263" r:id="rId4"/>
    <p:sldId id="264" r:id="rId5"/>
    <p:sldId id="265" r:id="rId6"/>
    <p:sldId id="266" r:id="rId7"/>
    <p:sldId id="267" r:id="rId8"/>
    <p:sldId id="268" r:id="rId9"/>
    <p:sldId id="270" r:id="rId10"/>
    <p:sldId id="271" r:id="rId11"/>
    <p:sldId id="272" r:id="rId12"/>
    <p:sldId id="273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83AA2-8AC0-4C07-A46F-E02F1B28CB9B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5EFAB-6BCB-4241-A781-C3324AA9C5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0413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7534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Показать</a:t>
            </a:r>
            <a:r>
              <a:rPr lang="uk-UA" dirty="0" smtClean="0"/>
              <a:t> </a:t>
            </a:r>
            <a:r>
              <a:rPr lang="uk-UA" dirty="0" err="1" smtClean="0"/>
              <a:t>разницу</a:t>
            </a:r>
            <a:r>
              <a:rPr lang="uk-UA" dirty="0" smtClean="0"/>
              <a:t> </a:t>
            </a:r>
            <a:r>
              <a:rPr lang="uk-UA" dirty="0" err="1" smtClean="0"/>
              <a:t>между</a:t>
            </a:r>
            <a:r>
              <a:rPr lang="uk-UA" dirty="0" smtClean="0"/>
              <a:t> колом </a:t>
            </a:r>
            <a:r>
              <a:rPr lang="uk-UA" dirty="0" err="1" smtClean="0"/>
              <a:t>линией</a:t>
            </a:r>
            <a:r>
              <a:rPr lang="uk-UA" dirty="0" smtClean="0"/>
              <a:t> и кругом (</a:t>
            </a:r>
            <a:r>
              <a:rPr lang="uk-UA" dirty="0" err="1" smtClean="0"/>
              <a:t>фигурой</a:t>
            </a:r>
            <a:r>
              <a:rPr lang="uk-UA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0057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Убрать</a:t>
            </a:r>
            <a:r>
              <a:rPr lang="uk-UA" dirty="0" smtClean="0"/>
              <a:t> </a:t>
            </a:r>
            <a:r>
              <a:rPr lang="uk-UA" dirty="0" err="1" smtClean="0"/>
              <a:t>синенькую</a:t>
            </a:r>
            <a:r>
              <a:rPr lang="uk-UA" dirty="0" smtClean="0"/>
              <a:t> </a:t>
            </a:r>
            <a:r>
              <a:rPr lang="uk-UA" dirty="0" err="1" smtClean="0"/>
              <a:t>линию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358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Оставить </a:t>
            </a:r>
            <a:r>
              <a:rPr lang="uk-UA" dirty="0" err="1" smtClean="0"/>
              <a:t>только</a:t>
            </a:r>
            <a:r>
              <a:rPr lang="uk-UA" dirty="0" smtClean="0"/>
              <a:t> </a:t>
            </a:r>
            <a:r>
              <a:rPr lang="uk-UA" dirty="0" err="1" smtClean="0"/>
              <a:t>солн</a:t>
            </a:r>
            <a:r>
              <a:rPr lang="ru-RU" dirty="0" err="1" smtClean="0"/>
              <a:t>ышко</a:t>
            </a:r>
            <a:r>
              <a:rPr lang="ru-RU" baseline="0" dirty="0" smtClean="0"/>
              <a:t> без рамочки. Сделать все </a:t>
            </a:r>
            <a:r>
              <a:rPr lang="ru-RU" baseline="0" dirty="0" err="1" smtClean="0"/>
              <a:t>тексті</a:t>
            </a:r>
            <a:r>
              <a:rPr lang="ru-RU" baseline="0" dirty="0" smtClean="0"/>
              <a:t> на кругах в виде </a:t>
            </a:r>
            <a:r>
              <a:rPr lang="ru-RU" baseline="0" dirty="0" err="1" smtClean="0"/>
              <a:t>солнішка</a:t>
            </a:r>
            <a:r>
              <a:rPr lang="ru-RU" baseline="0" dirty="0" smtClean="0"/>
              <a:t> по возможности! Или </a:t>
            </a:r>
            <a:r>
              <a:rPr lang="ru-RU" baseline="0" dirty="0" err="1" smtClean="0"/>
              <a:t>воздушніх</a:t>
            </a:r>
            <a:r>
              <a:rPr lang="ru-RU" baseline="0" dirty="0" smtClean="0"/>
              <a:t> шариках!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5EFAB-6BCB-4241-A781-C3324AA9C5A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753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7" y="1361617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059833" y="351696"/>
            <a:ext cx="30243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СОНЕЧКО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643758"/>
            <a:ext cx="3240360" cy="177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563638"/>
            <a:ext cx="3454127" cy="222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755576" y="915566"/>
            <a:ext cx="7632848" cy="396044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655857">
            <a:off x="1283244" y="1723239"/>
            <a:ext cx="1729749" cy="11282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489337">
            <a:off x="3944031" y="3545638"/>
            <a:ext cx="519837" cy="132587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35032">
            <a:off x="5314637" y="2492465"/>
            <a:ext cx="1664237" cy="10098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7194" y="3261952"/>
            <a:ext cx="1338137" cy="106867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5967" y="1682880"/>
            <a:ext cx="1399746" cy="109501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88210">
            <a:off x="7164590" y="3136287"/>
            <a:ext cx="573117" cy="138415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5554" y="3321607"/>
            <a:ext cx="1144271" cy="12060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11155" y="1485690"/>
            <a:ext cx="2636561" cy="1251597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22525" y="2744598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1563639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uk-UA" sz="2400" dirty="0" smtClean="0"/>
              <a:t>На жовтому аркуші паперу намалюй коло.</a:t>
            </a:r>
            <a:endParaRPr lang="en-US" sz="24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924606"/>
            <a:ext cx="2448273" cy="2404363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5249979" y="2571750"/>
            <a:ext cx="1986317" cy="16579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Ти можеш обвести олівцем  круглий предмет.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67894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1151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1491630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За допомогою ножиць виріж круг або використай готові </a:t>
            </a:r>
            <a:r>
              <a:rPr lang="uk-UA" sz="2400" dirty="0" err="1" smtClean="0"/>
              <a:t>смайлики</a:t>
            </a:r>
            <a:r>
              <a:rPr lang="uk-UA" sz="2400" dirty="0" smtClean="0"/>
              <a:t>.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4824" y="1203598"/>
            <a:ext cx="2353224" cy="229292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4747490" y="3003798"/>
            <a:ext cx="1696718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Круг — </a:t>
            </a:r>
            <a:r>
              <a:rPr lang="ru-RU" dirty="0" err="1" smtClean="0">
                <a:solidFill>
                  <a:schemeClr val="tx2"/>
                </a:solidFill>
              </a:rPr>
              <a:t>це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геометрична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фігура</a:t>
            </a:r>
            <a:r>
              <a:rPr lang="ru-RU" dirty="0" smtClean="0">
                <a:solidFill>
                  <a:schemeClr val="tx2"/>
                </a:solidFill>
              </a:rPr>
              <a:t>.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020272" y="2643758"/>
            <a:ext cx="1584176" cy="14904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Коло — </a:t>
            </a:r>
            <a:r>
              <a:rPr lang="ru-RU" dirty="0" err="1" smtClean="0">
                <a:solidFill>
                  <a:schemeClr val="tx2"/>
                </a:solidFill>
              </a:rPr>
              <a:t>замкнена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лінія</a:t>
            </a:r>
            <a:r>
              <a:rPr lang="ru-RU" dirty="0" smtClean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011910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203598"/>
            <a:ext cx="4176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3. </a:t>
            </a:r>
            <a:r>
              <a:rPr lang="ru-RU" sz="2400" dirty="0"/>
              <a:t>З серпантину </a:t>
            </a:r>
            <a:r>
              <a:rPr lang="ru-RU" sz="2400" dirty="0" err="1"/>
              <a:t>жовтого</a:t>
            </a:r>
            <a:r>
              <a:rPr lang="ru-RU" sz="2400" dirty="0"/>
              <a:t>, </a:t>
            </a:r>
            <a:endParaRPr lang="ru-RU" sz="2400" dirty="0" smtClean="0"/>
          </a:p>
          <a:p>
            <a:r>
              <a:rPr lang="ru-RU" sz="2400" dirty="0" err="1" smtClean="0"/>
              <a:t>помаранчевого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або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 err="1"/>
              <a:t>червоного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кольору</a:t>
            </a:r>
            <a:r>
              <a:rPr lang="ru-RU" sz="2400" dirty="0" smtClean="0"/>
              <a:t> </a:t>
            </a:r>
            <a:r>
              <a:rPr lang="ru-RU" sz="2400" dirty="0" err="1"/>
              <a:t>наріж</a:t>
            </a:r>
            <a:r>
              <a:rPr lang="ru-RU" sz="2400" dirty="0"/>
              <a:t> </a:t>
            </a:r>
            <a:r>
              <a:rPr lang="ru-RU" sz="2400" dirty="0" err="1"/>
              <a:t>стрічки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довжиною</a:t>
            </a:r>
            <a:r>
              <a:rPr lang="ru-RU" sz="2400" dirty="0" smtClean="0"/>
              <a:t> </a:t>
            </a:r>
            <a:r>
              <a:rPr lang="ru-RU" sz="2400" dirty="0"/>
              <a:t>10 см.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991334"/>
            <a:ext cx="2597050" cy="2563148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723878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300078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8024" y="2285459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4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З</a:t>
            </a:r>
            <a:r>
              <a:rPr lang="en-US" sz="2400" dirty="0" smtClean="0"/>
              <a:t>’</a:t>
            </a:r>
            <a:r>
              <a:rPr lang="uk-UA" sz="2400" dirty="0" smtClean="0"/>
              <a:t>єднай кінчики кожної окремої стрічки та склей між собою.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6899" y="1059582"/>
            <a:ext cx="2581563" cy="2519031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651870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5414347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2213451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5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Промінчики, що утворилися, </a:t>
            </a:r>
            <a:endParaRPr lang="uk-UA" sz="2400" dirty="0" smtClean="0"/>
          </a:p>
          <a:p>
            <a:r>
              <a:rPr lang="uk-UA" sz="2400" dirty="0" smtClean="0"/>
              <a:t>наклей по колу </a:t>
            </a:r>
            <a:endParaRPr lang="uk-UA" sz="2400" dirty="0" smtClean="0"/>
          </a:p>
          <a:p>
            <a:r>
              <a:rPr lang="uk-UA" sz="2400" dirty="0" smtClean="0"/>
              <a:t>на </a:t>
            </a:r>
            <a:r>
              <a:rPr lang="uk-UA" sz="2400" dirty="0" smtClean="0"/>
              <a:t>основу сонечка.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275606"/>
            <a:ext cx="2526224" cy="252028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059582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051487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41151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915566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uk-UA" sz="2400" dirty="0" smtClean="0"/>
              <a:t>Фломастерами або олівцями намалюй сонечку очі й посмішку – наше сонечко готове!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0205" y="1131590"/>
            <a:ext cx="2755691" cy="2665971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5796136" y="3003798"/>
            <a:ext cx="1944216" cy="164341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Яка емоція зображена на твоєму сонечку?  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95886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613729" y="2071142"/>
            <a:ext cx="1800200" cy="160588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Визнач, які риси вказують на емоцію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15566"/>
            <a:ext cx="1612900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2915816" y="1563638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радість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892565" y="3244974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смуток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579862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4068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101916" y="2427734"/>
            <a:ext cx="1944216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Яка емоція зображена на твоєму сонечку?  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843808" y="1491630"/>
            <a:ext cx="2088232" cy="10801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задоволення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904097" y="3219822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злість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15566"/>
            <a:ext cx="168592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795886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737224" y="1635646"/>
            <a:ext cx="2422079" cy="187220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Навчись  зображувати  емоції!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71774" y="2750815"/>
            <a:ext cx="2088232" cy="10801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здивування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837905" y="2833675"/>
            <a:ext cx="1872208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замріяність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55526"/>
            <a:ext cx="3709987" cy="185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723878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485193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572000" y="627534"/>
            <a:ext cx="2520280" cy="151216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Навчись  ділитися гарними емоціями.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223627" y="3193517"/>
            <a:ext cx="2376264" cy="12241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Гарні  думки завжди допомагають!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571999" y="3416983"/>
            <a:ext cx="1440160" cy="100811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 навчуся!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627534"/>
            <a:ext cx="2160240" cy="2089907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3563889" y="1995686"/>
            <a:ext cx="1440160" cy="108012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 добрий!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 rot="10800000" flipV="1">
            <a:off x="6576139" y="3208692"/>
            <a:ext cx="1714833" cy="150890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Усе буде добре!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6516216" y="1851670"/>
            <a:ext cx="1584176" cy="12241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Я зможу!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843558"/>
            <a:ext cx="688281" cy="68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67544" y="681540"/>
            <a:ext cx="8352928" cy="4320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/>
        </p:spPr>
      </p:pic>
      <p:pic>
        <p:nvPicPr>
          <p:cNvPr id="1028" name="Picture 4" descr="http://ukranews.com/uploads/media/editor_photo/2014/10/10/c441017bbc4c905b764b97cde3cb790295e93398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1547664" y="1347614"/>
            <a:ext cx="5760862" cy="28848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  <a:extLst/>
        </p:spPr>
      </p:pic>
      <p:pic>
        <p:nvPicPr>
          <p:cNvPr id="307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37"/>
            <a:ext cx="9144000" cy="54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747615" y="1485900"/>
            <a:ext cx="342125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en-US" sz="2000"/>
              <a:t>П</a:t>
            </a:r>
            <a:r>
              <a:rPr lang="uk-UA" altLang="en-US" sz="2000"/>
              <a:t>ід час роботи </a:t>
            </a:r>
            <a:br>
              <a:rPr lang="uk-UA" altLang="en-US" sz="2000"/>
            </a:br>
            <a:r>
              <a:rPr lang="uk-UA" altLang="en-US" sz="2000"/>
              <a:t>в комп</a:t>
            </a:r>
            <a:r>
              <a:rPr lang="en-US" altLang="en-US" sz="2000"/>
              <a:t>’</a:t>
            </a:r>
            <a:r>
              <a:rPr lang="ru-RU" altLang="en-US" sz="2000"/>
              <a:t>ютерному клас</a:t>
            </a:r>
            <a:r>
              <a:rPr lang="uk-UA" altLang="en-US" sz="2000"/>
              <a:t>і</a:t>
            </a:r>
            <a:br>
              <a:rPr lang="uk-UA" altLang="en-US" sz="2000"/>
            </a:br>
            <a:r>
              <a:rPr lang="uk-UA" altLang="en-US" sz="2000"/>
              <a:t>потрібно бути дуже уважним.</a:t>
            </a:r>
            <a:endParaRPr lang="ru-RU" altLang="en-US" sz="2000"/>
          </a:p>
        </p:txBody>
      </p:sp>
      <p:pic>
        <p:nvPicPr>
          <p:cNvPr id="2052" name="Picture 4" descr="http://resbash.ru/foto/2014/6/6052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2339752" y="2859782"/>
            <a:ext cx="4262872" cy="1998222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  <a:extLst/>
        </p:spPr>
      </p:pic>
      <p:sp>
        <p:nvSpPr>
          <p:cNvPr id="4100" name="TextBox 9"/>
          <p:cNvSpPr txBox="1">
            <a:spLocks noChangeArrowheads="1"/>
          </p:cNvSpPr>
          <p:nvPr/>
        </p:nvSpPr>
        <p:spPr bwMode="auto">
          <a:xfrm>
            <a:off x="5148064" y="1635646"/>
            <a:ext cx="293009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uk-UA" altLang="en-US" sz="2000"/>
              <a:t>Вмикати </a:t>
            </a:r>
            <a:r>
              <a:rPr lang="ru-RU" altLang="en-US" sz="2000"/>
              <a:t>й</a:t>
            </a:r>
            <a:r>
              <a:rPr lang="uk-UA" altLang="en-US" sz="2000"/>
              <a:t> вимикати</a:t>
            </a:r>
            <a:br>
              <a:rPr lang="uk-UA" altLang="en-US" sz="2000"/>
            </a:br>
            <a:r>
              <a:rPr lang="uk-UA" altLang="en-US" sz="2000"/>
              <a:t>комп</a:t>
            </a:r>
            <a:r>
              <a:rPr lang="en-US" altLang="en-US" sz="2000"/>
              <a:t>’</a:t>
            </a:r>
            <a:r>
              <a:rPr lang="ru-RU" altLang="en-US" sz="2000"/>
              <a:t>ютер можна тільки </a:t>
            </a:r>
            <a:r>
              <a:rPr lang="uk-UA" altLang="en-US" sz="2000"/>
              <a:t/>
            </a:r>
            <a:br>
              <a:rPr lang="uk-UA" altLang="en-US" sz="2000"/>
            </a:br>
            <a:r>
              <a:rPr lang="ru-RU" altLang="en-US" sz="2000"/>
              <a:t>з дозволу вчителя.</a:t>
            </a:r>
            <a:r>
              <a:rPr lang="uk-UA" altLang="en-US" sz="2000"/>
              <a:t> </a:t>
            </a:r>
            <a:endParaRPr lang="ru-RU" altLang="en-US" sz="2000"/>
          </a:p>
        </p:txBody>
      </p:sp>
      <p:pic>
        <p:nvPicPr>
          <p:cNvPr id="410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4777" y="125016"/>
            <a:ext cx="1770718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1" y="144936"/>
            <a:ext cx="1872951" cy="1292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4726" y="0"/>
            <a:ext cx="1757363" cy="149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  <p:sp>
        <p:nvSpPr>
          <p:cNvPr id="5123" name="TextBox 1"/>
          <p:cNvSpPr txBox="1">
            <a:spLocks noChangeArrowheads="1"/>
          </p:cNvSpPr>
          <p:nvPr/>
        </p:nvSpPr>
        <p:spPr bwMode="auto">
          <a:xfrm>
            <a:off x="789132" y="1491854"/>
            <a:ext cx="342395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en-US" sz="2000"/>
              <a:t>П</a:t>
            </a:r>
            <a:r>
              <a:rPr lang="uk-UA" altLang="en-US" sz="2000"/>
              <a:t>ід час роботи </a:t>
            </a:r>
            <a:br>
              <a:rPr lang="uk-UA" altLang="en-US" sz="2000"/>
            </a:br>
            <a:r>
              <a:rPr lang="uk-UA" altLang="en-US" sz="2000"/>
              <a:t>з комп</a:t>
            </a:r>
            <a:r>
              <a:rPr lang="en-US" altLang="en-US" sz="2000"/>
              <a:t>’</a:t>
            </a:r>
            <a:r>
              <a:rPr lang="ru-RU" altLang="en-US" sz="2000"/>
              <a:t>ютером </a:t>
            </a:r>
            <a:r>
              <a:rPr lang="uk-UA" altLang="en-US" sz="2000"/>
              <a:t>руки </a:t>
            </a:r>
            <a:br>
              <a:rPr lang="uk-UA" altLang="en-US" sz="2000"/>
            </a:br>
            <a:r>
              <a:rPr lang="uk-UA" altLang="en-US" sz="2000"/>
              <a:t>мають бути чистими і сухими.</a:t>
            </a:r>
            <a:endParaRPr lang="ru-RU" altLang="en-US" sz="2000"/>
          </a:p>
        </p:txBody>
      </p:sp>
      <p:sp>
        <p:nvSpPr>
          <p:cNvPr id="5124" name="TextBox 5"/>
          <p:cNvSpPr txBox="1">
            <a:spLocks noChangeArrowheads="1"/>
          </p:cNvSpPr>
          <p:nvPr/>
        </p:nvSpPr>
        <p:spPr bwMode="auto">
          <a:xfrm>
            <a:off x="5226522" y="1491854"/>
            <a:ext cx="352013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uk-UA" altLang="en-US" sz="2000"/>
              <a:t>Не можна торкатися </a:t>
            </a:r>
            <a:br>
              <a:rPr lang="uk-UA" altLang="en-US" sz="2000"/>
            </a:br>
            <a:r>
              <a:rPr lang="uk-UA" altLang="en-US" sz="2000"/>
              <a:t>дротів, задніх стінок </a:t>
            </a:r>
            <a:br>
              <a:rPr lang="uk-UA" altLang="en-US" sz="2000"/>
            </a:br>
            <a:r>
              <a:rPr lang="uk-UA" altLang="en-US" sz="2000"/>
              <a:t>системного блока та монітора.</a:t>
            </a:r>
            <a:endParaRPr lang="ru-RU" altLang="en-US" sz="2000"/>
          </a:p>
        </p:txBody>
      </p:sp>
      <p:pic>
        <p:nvPicPr>
          <p:cNvPr id="3076" name="Picture 4" descr="http://www.dtek.com/library/file/3_15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2339752" y="2715766"/>
            <a:ext cx="4140460" cy="20702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  <a:extLst/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0664" y="97632"/>
            <a:ext cx="1785937" cy="1378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ua.all.biz/img/ua/service_catalog/394294.pn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2339752" y="2715766"/>
            <a:ext cx="4048464" cy="19582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  <a:ex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2593" y="25004"/>
            <a:ext cx="1956632" cy="161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95486"/>
            <a:ext cx="178122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  <p:sp>
        <p:nvSpPr>
          <p:cNvPr id="6149" name="TextBox 1"/>
          <p:cNvSpPr txBox="1">
            <a:spLocks noChangeArrowheads="1"/>
          </p:cNvSpPr>
          <p:nvPr/>
        </p:nvSpPr>
        <p:spPr bwMode="auto">
          <a:xfrm>
            <a:off x="1077321" y="1554957"/>
            <a:ext cx="28539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uk-UA" altLang="en-US" sz="2000"/>
              <a:t>Не слід класти речі </a:t>
            </a:r>
            <a:br>
              <a:rPr lang="uk-UA" altLang="en-US" sz="2000"/>
            </a:br>
            <a:r>
              <a:rPr lang="uk-UA" altLang="en-US" sz="2000"/>
              <a:t>на пристрої комп</a:t>
            </a:r>
            <a:r>
              <a:rPr lang="en-US" altLang="en-US" sz="2000"/>
              <a:t>’</a:t>
            </a:r>
            <a:r>
              <a:rPr lang="uk-UA" altLang="en-US" sz="2000"/>
              <a:t>ютера.</a:t>
            </a:r>
            <a:endParaRPr lang="ru-RU" altLang="en-US" sz="2000"/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5548833" y="1554957"/>
            <a:ext cx="279454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uk-UA" altLang="en-US" sz="2000"/>
              <a:t>Не можна ремонтувати </a:t>
            </a:r>
            <a:br>
              <a:rPr lang="uk-UA" altLang="en-US" sz="2000"/>
            </a:br>
            <a:r>
              <a:rPr lang="uk-UA" altLang="en-US" sz="2000"/>
              <a:t>комп</a:t>
            </a:r>
            <a:r>
              <a:rPr lang="en-US" altLang="en-US" sz="2000"/>
              <a:t>’</a:t>
            </a:r>
            <a:r>
              <a:rPr lang="uk-UA" altLang="en-US" sz="2000"/>
              <a:t>ютер самотужки.</a:t>
            </a:r>
            <a:endParaRPr lang="ru-RU" altLang="en-US" sz="2000"/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dmlib.ru/images/cms/data/dmitrovskaya_gorodskaya_detskaya_bibliotekafilial/photo_01.jpg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r="3123" b="3462"/>
          <a:stretch/>
        </p:blipFill>
        <p:spPr bwMode="auto">
          <a:xfrm>
            <a:off x="1835696" y="2571750"/>
            <a:ext cx="5343299" cy="224629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  <a:extLst/>
        </p:spPr>
      </p:pic>
      <p:pic>
        <p:nvPicPr>
          <p:cNvPr id="717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6" y="141685"/>
            <a:ext cx="2265363" cy="1403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9" y="0"/>
            <a:ext cx="2249487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  <p:sp>
        <p:nvSpPr>
          <p:cNvPr id="7173" name="TextBox 1"/>
          <p:cNvSpPr txBox="1">
            <a:spLocks noChangeArrowheads="1"/>
          </p:cNvSpPr>
          <p:nvPr/>
        </p:nvSpPr>
        <p:spPr bwMode="auto">
          <a:xfrm>
            <a:off x="1288480" y="1554957"/>
            <a:ext cx="216014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uk-UA" altLang="en-US" sz="2000"/>
              <a:t>Не слід торкатися </a:t>
            </a:r>
            <a:br>
              <a:rPr lang="uk-UA" altLang="en-US" sz="2000"/>
            </a:br>
            <a:r>
              <a:rPr lang="uk-UA" altLang="en-US" sz="2000"/>
              <a:t>екрана монітора.</a:t>
            </a:r>
            <a:endParaRPr lang="ru-RU" altLang="en-US" sz="2000"/>
          </a:p>
        </p:txBody>
      </p:sp>
      <p:sp>
        <p:nvSpPr>
          <p:cNvPr id="7174" name="TextBox 5"/>
          <p:cNvSpPr txBox="1">
            <a:spLocks noChangeArrowheads="1"/>
          </p:cNvSpPr>
          <p:nvPr/>
        </p:nvSpPr>
        <p:spPr bwMode="auto">
          <a:xfrm>
            <a:off x="4853167" y="1554957"/>
            <a:ext cx="354135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uk-UA" altLang="en-US" sz="2000"/>
              <a:t>Під час роботи з комп</a:t>
            </a:r>
            <a:r>
              <a:rPr lang="en-US" altLang="en-US" sz="2000"/>
              <a:t>’</a:t>
            </a:r>
            <a:r>
              <a:rPr lang="uk-UA" altLang="en-US" sz="2000"/>
              <a:t>ютером </a:t>
            </a:r>
            <a:br>
              <a:rPr lang="uk-UA" altLang="en-US" sz="2000"/>
            </a:br>
            <a:r>
              <a:rPr lang="uk-UA" altLang="en-US" sz="2000"/>
              <a:t>не можна їсти і пити.</a:t>
            </a:r>
            <a:endParaRPr lang="ru-RU" altLang="en-US" sz="2000"/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lex\Desktop\Інформатика 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" y="45244"/>
            <a:ext cx="744538" cy="63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2000" sy="102000" algn="ctr" rotWithShape="0">
              <a:srgbClr val="000000">
                <a:alpha val="39998"/>
              </a:srgbClr>
            </a:outerShdw>
          </a:effec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042988" y="250032"/>
            <a:ext cx="7200900" cy="2870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lnSpc>
                <a:spcPct val="120000"/>
              </a:lnSpc>
              <a:spcAft>
                <a:spcPts val="500"/>
              </a:spcAft>
              <a:buFont typeface="Wingdings" pitchFamily="2" charset="2"/>
              <a:buChar char="ü"/>
            </a:pPr>
            <a:r>
              <a:rPr lang="uk-UA" altLang="en-US" sz="2000"/>
              <a:t>Час перебування за комп</a:t>
            </a:r>
            <a:r>
              <a:rPr lang="en-US" altLang="en-US" sz="2000"/>
              <a:t>’</a:t>
            </a:r>
            <a:r>
              <a:rPr lang="ru-RU" altLang="en-US" sz="2000"/>
              <a:t>ю</a:t>
            </a:r>
            <a:r>
              <a:rPr lang="uk-UA" altLang="en-US" sz="2000"/>
              <a:t>тером для учнів 2-4 класів не має перевищувати 15 хв.</a:t>
            </a:r>
          </a:p>
          <a:p>
            <a:pPr marL="342900" indent="-342900" eaLnBrk="1" hangingPunct="1">
              <a:lnSpc>
                <a:spcPct val="120000"/>
              </a:lnSpc>
              <a:spcAft>
                <a:spcPts val="500"/>
              </a:spcAft>
              <a:buFont typeface="Wingdings" pitchFamily="2" charset="2"/>
              <a:buChar char="ü"/>
            </a:pPr>
            <a:r>
              <a:rPr lang="uk-UA" altLang="en-US" sz="2000"/>
              <a:t>Сидіти за комп</a:t>
            </a:r>
            <a:r>
              <a:rPr lang="en-US" altLang="en-US" sz="2000"/>
              <a:t>’</a:t>
            </a:r>
            <a:r>
              <a:rPr lang="uk-UA" altLang="en-US" sz="2000"/>
              <a:t>ютером слід прямо, не напружуючись.</a:t>
            </a:r>
          </a:p>
          <a:p>
            <a:pPr marL="342900" indent="-342900" eaLnBrk="1" hangingPunct="1">
              <a:lnSpc>
                <a:spcPct val="120000"/>
              </a:lnSpc>
              <a:spcAft>
                <a:spcPts val="500"/>
              </a:spcAft>
              <a:buFont typeface="Wingdings" pitchFamily="2" charset="2"/>
              <a:buChar char="ü"/>
            </a:pPr>
            <a:r>
              <a:rPr lang="uk-UA" altLang="en-US" sz="2000"/>
              <a:t>Відстань від очей до екрана монітора має бути не менше, ніж 5</a:t>
            </a:r>
            <a:r>
              <a:rPr lang="en-US" altLang="en-US" sz="2000"/>
              <a:t>0</a:t>
            </a:r>
            <a:r>
              <a:rPr lang="uk-UA" altLang="en-US" sz="2000"/>
              <a:t> см.</a:t>
            </a:r>
          </a:p>
          <a:p>
            <a:pPr marL="342900" indent="-342900" eaLnBrk="1" hangingPunct="1">
              <a:lnSpc>
                <a:spcPct val="120000"/>
              </a:lnSpc>
              <a:spcAft>
                <a:spcPts val="500"/>
              </a:spcAft>
              <a:buFont typeface="Wingdings" pitchFamily="2" charset="2"/>
              <a:buChar char="ü"/>
            </a:pPr>
            <a:r>
              <a:rPr lang="uk-UA" altLang="en-US" sz="2000"/>
              <a:t>Під час роботи з комп</a:t>
            </a:r>
            <a:r>
              <a:rPr lang="en-US" altLang="en-US" sz="2000"/>
              <a:t>’</a:t>
            </a:r>
            <a:r>
              <a:rPr lang="uk-UA" altLang="en-US" sz="2000"/>
              <a:t>ютером потрібно обов</a:t>
            </a:r>
            <a:r>
              <a:rPr lang="en-US" altLang="en-US" sz="2000"/>
              <a:t>’</a:t>
            </a:r>
            <a:r>
              <a:rPr lang="uk-UA" altLang="en-US" sz="2000"/>
              <a:t>язково зробити зарядку для очей.</a:t>
            </a:r>
            <a:endParaRPr lang="ru-RU" altLang="en-US" sz="2000"/>
          </a:p>
        </p:txBody>
      </p:sp>
      <p:pic>
        <p:nvPicPr>
          <p:cNvPr id="1026" name="Picture 2" descr="http://www.skif-m.org/uploads/posts/2014-01/1389915893_00523.jpg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t="4105" b="3292"/>
          <a:stretch/>
        </p:blipFill>
        <p:spPr bwMode="auto">
          <a:xfrm>
            <a:off x="2627784" y="3075806"/>
            <a:ext cx="3828253" cy="176419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D:\Даша\Даша\Презентации\Проекты\Н100042УПлакаты\Плакаты Основы здоровья\орел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006078"/>
            <a:ext cx="8172450" cy="38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0" y="25003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Гімнастика для очей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3" y="411511"/>
            <a:ext cx="504132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0" y="4569619"/>
            <a:ext cx="9144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en-US" sz="3000"/>
              <a:t>Я працюю за комп</a:t>
            </a:r>
            <a:r>
              <a:rPr lang="en-US" altLang="en-US" sz="3000"/>
              <a:t>’</a:t>
            </a:r>
            <a:r>
              <a:rPr lang="uk-UA" altLang="en-US" sz="3000"/>
              <a:t>ютером.</a:t>
            </a:r>
            <a:endParaRPr lang="ru-RU" altLang="en-US" sz="3000"/>
          </a:p>
        </p:txBody>
      </p:sp>
    </p:spTree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3097</TotalTime>
  <Words>296</Words>
  <Application>Microsoft Office PowerPoint</Application>
  <PresentationFormat>Экран (16:9)</PresentationFormat>
  <Paragraphs>53</Paragraphs>
  <Slides>20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53</cp:revision>
  <dcterms:created xsi:type="dcterms:W3CDTF">2019-01-31T13:11:11Z</dcterms:created>
  <dcterms:modified xsi:type="dcterms:W3CDTF">2019-08-05T15:59:32Z</dcterms:modified>
</cp:coreProperties>
</file>