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8" r:id="rId3"/>
    <p:sldId id="264" r:id="rId4"/>
    <p:sldId id="265" r:id="rId5"/>
    <p:sldId id="266" r:id="rId6"/>
    <p:sldId id="269" r:id="rId7"/>
    <p:sldId id="270" r:id="rId8"/>
    <p:sldId id="271" r:id="rId9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31" d="100"/>
          <a:sy n="131" d="100"/>
        </p:scale>
        <p:origin x="144" y="3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1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347614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1187624" y="330791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Вироби з природних матеріалів</a:t>
            </a:r>
            <a:endParaRPr lang="uk-UA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63838"/>
            <a:ext cx="1296143" cy="10139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2244">
            <a:off x="1664425" y="1764253"/>
            <a:ext cx="815555" cy="11489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2876116" y="3505131"/>
            <a:ext cx="800191" cy="9252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9073">
            <a:off x="4441054" y="3625808"/>
            <a:ext cx="662843" cy="54106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53304"/>
            <a:ext cx="720080" cy="6745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651870"/>
            <a:ext cx="1529061" cy="73824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0339">
            <a:off x="7041385" y="2118877"/>
            <a:ext cx="556423" cy="89099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15239">
            <a:off x="5970657" y="2005376"/>
            <a:ext cx="1172272" cy="810630"/>
          </a:xfrm>
          <a:prstGeom prst="rect">
            <a:avLst/>
          </a:prstGeom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7" y="2810687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Овальная выноска 17"/>
          <p:cNvSpPr/>
          <p:nvPr/>
        </p:nvSpPr>
        <p:spPr>
          <a:xfrm>
            <a:off x="2987824" y="1563638"/>
            <a:ext cx="3096344" cy="129614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предмети. Матеріали 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3974">
            <a:off x="5100338" y="3973498"/>
            <a:ext cx="792371" cy="35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3303" y="688003"/>
            <a:ext cx="1800200" cy="3463066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7250" y="2499742"/>
            <a:ext cx="864096" cy="85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2244">
            <a:off x="6568371" y="1398921"/>
            <a:ext cx="815555" cy="1148991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647230" y="997843"/>
            <a:ext cx="2088232" cy="12961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Назви матеріали, з яких виготовлена чапля.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280731"/>
            <a:ext cx="1309513" cy="632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5303" y="2715766"/>
            <a:ext cx="2199021" cy="1613064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7099" y="1052897"/>
            <a:ext cx="862976" cy="85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3527883" y="828376"/>
            <a:ext cx="2088232" cy="12961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Назви матеріали, з яких виготовлена черепаха та сова.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893" y="3275150"/>
            <a:ext cx="1309513" cy="6322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6590555" y="2040620"/>
            <a:ext cx="800191" cy="9252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87301" y="2417460"/>
            <a:ext cx="1656184" cy="214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89928" y="559520"/>
            <a:ext cx="2448272" cy="2728317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1555" y="3435846"/>
            <a:ext cx="917848" cy="908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1619672" y="1764858"/>
            <a:ext cx="2088232" cy="12961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Назви матеріали, з яких виготовлена човник.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748" y="2723715"/>
            <a:ext cx="720080" cy="67457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7042387" y="1729657"/>
            <a:ext cx="483154" cy="5586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606468"/>
            <a:ext cx="1529061" cy="738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6" y="555526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8168" y="2549671"/>
            <a:ext cx="1800200" cy="1999326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6304" y="1477516"/>
            <a:ext cx="792088" cy="784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686636"/>
            <a:ext cx="1457053" cy="7034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2244">
            <a:off x="7139891" y="2853511"/>
            <a:ext cx="487737" cy="687146"/>
          </a:xfrm>
          <a:prstGeom prst="rect">
            <a:avLst/>
          </a:prstGeom>
        </p:spPr>
      </p:pic>
      <p:sp>
        <p:nvSpPr>
          <p:cNvPr id="5122" name="AutoShape 2" descr="ÐÐµÑÐ¾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ÐÐµÑÐ¾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ÐÐµÑÐ¾ 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937722">
            <a:off x="6443701" y="2443304"/>
            <a:ext cx="504056" cy="1209955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3851920" y="909580"/>
            <a:ext cx="1728192" cy="158417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Назви матеріали, з яких виготовлені пташки.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31640" y="2524800"/>
            <a:ext cx="2164090" cy="199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56929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06054" y="835408"/>
            <a:ext cx="2367518" cy="3451929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8957" y="835408"/>
            <a:ext cx="792089" cy="784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374" y="3641493"/>
            <a:ext cx="1529061" cy="7382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9073">
            <a:off x="6503500" y="2607320"/>
            <a:ext cx="662843" cy="541063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5122278" y="617157"/>
            <a:ext cx="2088232" cy="12961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Назви матеріали, з яких виготовлений коник.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4568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1203598"/>
            <a:ext cx="1800974" cy="2943241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7968" y="2211744"/>
            <a:ext cx="936104" cy="92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651870"/>
            <a:ext cx="1529061" cy="7382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9073">
            <a:off x="6673301" y="2689705"/>
            <a:ext cx="662843" cy="541063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5220072" y="627534"/>
            <a:ext cx="2088232" cy="14401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Пофантазуй та створи  чарівну істоту.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51010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8661" y="2390158"/>
            <a:ext cx="1896491" cy="19469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962" y="3548255"/>
            <a:ext cx="1529061" cy="738249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5957" y="1199502"/>
            <a:ext cx="936104" cy="92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2244">
            <a:off x="6681994" y="2177248"/>
            <a:ext cx="547376" cy="7711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3974">
            <a:off x="6977162" y="2824527"/>
            <a:ext cx="1029741" cy="466917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3347864" y="771550"/>
            <a:ext cx="2088232" cy="14401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Придумай історію з участю створених персонажів. 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65213" y="2481012"/>
            <a:ext cx="2081554" cy="1904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19414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3041</TotalTime>
  <Words>66</Words>
  <Application>Microsoft Office PowerPoint</Application>
  <PresentationFormat>Экран (16:9)</PresentationFormat>
  <Paragraphs>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kompukter</cp:lastModifiedBy>
  <cp:revision>50</cp:revision>
  <dcterms:created xsi:type="dcterms:W3CDTF">2019-01-31T13:11:11Z</dcterms:created>
  <dcterms:modified xsi:type="dcterms:W3CDTF">2019-08-01T18:04:09Z</dcterms:modified>
</cp:coreProperties>
</file>