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72" r:id="rId3"/>
    <p:sldId id="273" r:id="rId4"/>
    <p:sldId id="274" r:id="rId5"/>
    <p:sldId id="275" r:id="rId6"/>
    <p:sldId id="278" r:id="rId7"/>
    <p:sldId id="279" r:id="rId8"/>
    <p:sldId id="281" r:id="rId9"/>
    <p:sldId id="268" r:id="rId10"/>
    <p:sldId id="269" r:id="rId11"/>
    <p:sldId id="270" r:id="rId12"/>
    <p:sldId id="258" r:id="rId13"/>
    <p:sldId id="271" r:id="rId14"/>
    <p:sldId id="283" r:id="rId1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3B00"/>
    <a:srgbClr val="C0DED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F60EE-04F0-47BE-8A3F-AD7DC6E91326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E25EB-67A2-4DEB-B589-76F2B2DD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43523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3"/>
          <p:cNvSpPr txBox="1">
            <a:spLocks noChangeArrowheads="1"/>
          </p:cNvSpPr>
          <p:nvPr/>
        </p:nvSpPr>
        <p:spPr bwMode="auto">
          <a:xfrm>
            <a:off x="-7997" y="452976"/>
            <a:ext cx="88924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uk-UA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«Ластівка</a:t>
            </a:r>
            <a:r>
              <a:rPr lang="uk-UA" altLang="ru-RU" sz="2800" b="1" dirty="0" smtClean="0">
                <a:solidFill>
                  <a:schemeClr val="accent1">
                    <a:lumMod val="75000"/>
                  </a:schemeClr>
                </a:solidFill>
              </a:rPr>
              <a:t>»</a:t>
            </a:r>
            <a:endParaRPr lang="uk-UA" altLang="ru-RU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2" descr="ÐÐ°ÑÑÐ¸Ð½ÐºÐ¸ Ð¿Ð¾ Ð·Ð°Ð¿ÑÐ¾ÑÑ Ð»Ð°ÑÑÑÐ²ÐºÐ° Ð¼ÑÑÑÐºÐ° ÑÐ¾ÑÐ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58726"/>
            <a:ext cx="2985772" cy="198388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283968" y="1148880"/>
            <a:ext cx="4248472" cy="331236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450000" algn="just" fontAlgn="auto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defRPr/>
            </a:pPr>
            <a:r>
              <a:rPr lang="uk-UA" b="1" dirty="0" smtClean="0">
                <a:solidFill>
                  <a:schemeClr val="accent1">
                    <a:lumMod val="75000"/>
                  </a:schemeClr>
                </a:solidFill>
              </a:rPr>
              <a:t>Ластівка міська — перелітний птах. У вересні відлітають у вирій, повертаються в середині весни. Живиться комахами. Літає швидко. </a:t>
            </a:r>
          </a:p>
          <a:p>
            <a:pPr indent="450000" algn="just" fontAlgn="auto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defRPr/>
            </a:pPr>
            <a:r>
              <a:rPr lang="uk-UA" b="1" dirty="0" smtClean="0">
                <a:solidFill>
                  <a:schemeClr val="accent1">
                    <a:lumMod val="75000"/>
                  </a:schemeClr>
                </a:solidFill>
              </a:rPr>
              <a:t>Ластівка — символ весни. В художній літературі є персонажем веснянок та щедрівок.</a:t>
            </a:r>
            <a:endParaRPr lang="en-US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998" y="0"/>
            <a:ext cx="9151997" cy="4953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999" y="4654367"/>
            <a:ext cx="9151997" cy="4953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699542"/>
            <a:ext cx="2234111" cy="2063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вал 10"/>
          <p:cNvSpPr/>
          <p:nvPr/>
        </p:nvSpPr>
        <p:spPr>
          <a:xfrm>
            <a:off x="6444208" y="627534"/>
            <a:ext cx="208823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Хто це?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3995936" y="1491630"/>
            <a:ext cx="280831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Ластівка міська. Перелітний птах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363838"/>
            <a:ext cx="1440160" cy="1269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Овал 14"/>
          <p:cNvSpPr/>
          <p:nvPr/>
        </p:nvSpPr>
        <p:spPr>
          <a:xfrm>
            <a:off x="4860032" y="3075806"/>
            <a:ext cx="1872208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Ластівка сільська</a:t>
            </a:r>
            <a:endParaRPr lang="ru-RU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 flipH="1">
            <a:off x="4139952" y="3795886"/>
            <a:ext cx="648072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755576" y="3435846"/>
            <a:ext cx="151216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Ластівка міська</a:t>
            </a:r>
            <a:endParaRPr lang="ru-RU" dirty="0"/>
          </a:p>
        </p:txBody>
      </p:sp>
      <p:cxnSp>
        <p:nvCxnSpPr>
          <p:cNvPr id="20" name="Прямая со стрелкой 19"/>
          <p:cNvCxnSpPr>
            <a:endCxn id="14" idx="1"/>
          </p:cNvCxnSpPr>
          <p:nvPr/>
        </p:nvCxnSpPr>
        <p:spPr>
          <a:xfrm>
            <a:off x="2267744" y="3939902"/>
            <a:ext cx="576064" cy="588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7999" y="4654367"/>
            <a:ext cx="9151997" cy="4953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8000" y="0"/>
            <a:ext cx="9151997" cy="4953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/>
          <p:cNvSpPr/>
          <p:nvPr/>
        </p:nvSpPr>
        <p:spPr>
          <a:xfrm>
            <a:off x="5724128" y="1923678"/>
            <a:ext cx="244827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Якого розміру?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3995936" y="3147814"/>
            <a:ext cx="2592288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Невеликого розміру.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771550"/>
            <a:ext cx="2592288" cy="2694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999" y="4654367"/>
            <a:ext cx="9151997" cy="4953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000" y="0"/>
            <a:ext cx="9151997" cy="4953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/>
          <p:cNvSpPr/>
          <p:nvPr/>
        </p:nvSpPr>
        <p:spPr>
          <a:xfrm>
            <a:off x="5724128" y="1923678"/>
            <a:ext cx="244827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Опиши ластівку.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3635896" y="2715766"/>
            <a:ext cx="302433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 smtClean="0"/>
          </a:p>
          <a:p>
            <a:pPr algn="ctr"/>
            <a:r>
              <a:rPr lang="uk-UA" dirty="0" smtClean="0"/>
              <a:t>Спинка й голова чорного кольору, </a:t>
            </a:r>
            <a:r>
              <a:rPr lang="uk-UA" dirty="0" err="1" smtClean="0"/>
              <a:t>щия</a:t>
            </a:r>
            <a:r>
              <a:rPr lang="uk-UA" dirty="0" smtClean="0"/>
              <a:t> та грудки білого.</a:t>
            </a:r>
            <a:br>
              <a:rPr lang="uk-UA" dirty="0" smtClean="0"/>
            </a:br>
            <a:endParaRPr lang="ru-RU" dirty="0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987574"/>
            <a:ext cx="2183079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999" y="4654367"/>
            <a:ext cx="9151997" cy="4953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476" y="0"/>
            <a:ext cx="9151997" cy="4953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/>
          <p:cNvSpPr/>
          <p:nvPr/>
        </p:nvSpPr>
        <p:spPr>
          <a:xfrm>
            <a:off x="5724128" y="1923678"/>
            <a:ext cx="244827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Які частини тіла має?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3635896" y="2715766"/>
            <a:ext cx="3024336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 smtClean="0"/>
          </a:p>
          <a:p>
            <a:pPr algn="ctr"/>
            <a:r>
              <a:rPr lang="uk-UA" dirty="0" smtClean="0"/>
              <a:t>Крила , голову, тулуб та лапки. У птахів є дзьоб.</a:t>
            </a:r>
            <a:br>
              <a:rPr lang="uk-UA" dirty="0" smtClean="0"/>
            </a:br>
            <a:endParaRPr lang="ru-RU" dirty="0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987574"/>
            <a:ext cx="2183079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771550"/>
            <a:ext cx="2592288" cy="1309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7999" y="4654367"/>
            <a:ext cx="9151997" cy="4953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8549" y="0"/>
            <a:ext cx="9151997" cy="4953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/>
          <p:cNvSpPr/>
          <p:nvPr/>
        </p:nvSpPr>
        <p:spPr>
          <a:xfrm>
            <a:off x="5724128" y="1923678"/>
            <a:ext cx="244827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Чим вкрито тіло пташок?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3491880" y="3291830"/>
            <a:ext cx="1512168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</a:t>
            </a:r>
            <a:r>
              <a:rPr lang="uk-UA" dirty="0" err="1" smtClean="0"/>
              <a:t>ір</a:t>
            </a:r>
            <a:r>
              <a:rPr lang="en-US" dirty="0" smtClean="0"/>
              <a:t>’</a:t>
            </a:r>
            <a:r>
              <a:rPr lang="uk-UA" dirty="0" smtClean="0"/>
              <a:t>ям.</a:t>
            </a:r>
            <a:endParaRPr lang="ru-RU" dirty="0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987574"/>
            <a:ext cx="2183079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699542"/>
            <a:ext cx="2592288" cy="1135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Овал 13"/>
          <p:cNvSpPr/>
          <p:nvPr/>
        </p:nvSpPr>
        <p:spPr>
          <a:xfrm>
            <a:off x="5876528" y="987574"/>
            <a:ext cx="243988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Як пересувається ластівка?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3923928" y="2571750"/>
            <a:ext cx="216024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Птахи літають.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3219822"/>
            <a:ext cx="1224136" cy="863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Овал 15"/>
          <p:cNvSpPr/>
          <p:nvPr/>
        </p:nvSpPr>
        <p:spPr>
          <a:xfrm>
            <a:off x="4211960" y="3867894"/>
            <a:ext cx="216024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Живиться комахами.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7999" y="4654367"/>
            <a:ext cx="9151997" cy="4953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53"/>
            <a:ext cx="9151997" cy="4953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/>
          <p:cNvSpPr/>
          <p:nvPr/>
        </p:nvSpPr>
        <p:spPr>
          <a:xfrm>
            <a:off x="5724128" y="771550"/>
            <a:ext cx="280831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Де мешкає ластівка?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15566"/>
            <a:ext cx="1584176" cy="1463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Овал 14"/>
          <p:cNvSpPr/>
          <p:nvPr/>
        </p:nvSpPr>
        <p:spPr>
          <a:xfrm>
            <a:off x="3923928" y="2067694"/>
            <a:ext cx="2304256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Робить гнізда під дахами</a:t>
            </a:r>
          </a:p>
          <a:p>
            <a:r>
              <a:rPr lang="uk-UA" dirty="0" smtClean="0"/>
              <a:t> і карнизами        будинків.</a:t>
            </a:r>
            <a:endParaRPr lang="ru-RU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87774"/>
            <a:ext cx="3565118" cy="1888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7999" y="4654367"/>
            <a:ext cx="9151997" cy="4953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8000" y="7131"/>
            <a:ext cx="9151997" cy="4953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/>
          <p:cNvSpPr/>
          <p:nvPr/>
        </p:nvSpPr>
        <p:spPr>
          <a:xfrm>
            <a:off x="5724128" y="771550"/>
            <a:ext cx="280831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Чи перелітний птах?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771550"/>
            <a:ext cx="1350275" cy="1247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Овал 14"/>
          <p:cNvSpPr/>
          <p:nvPr/>
        </p:nvSpPr>
        <p:spPr>
          <a:xfrm>
            <a:off x="4499992" y="1779662"/>
            <a:ext cx="2952328" cy="2808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err="1" smtClean="0"/>
              <a:t>Наприкінці</a:t>
            </a:r>
            <a:r>
              <a:rPr lang="ru-RU" dirty="0" smtClean="0"/>
              <a:t> </a:t>
            </a:r>
            <a:r>
              <a:rPr lang="ru-RU" dirty="0" err="1" smtClean="0"/>
              <a:t>вересня</a:t>
            </a:r>
            <a:r>
              <a:rPr lang="ru-RU" dirty="0" smtClean="0"/>
              <a:t> </a:t>
            </a:r>
            <a:r>
              <a:rPr lang="ru-RU" dirty="0" err="1" smtClean="0"/>
              <a:t>комахи</a:t>
            </a:r>
            <a:r>
              <a:rPr lang="ru-RU" dirty="0" smtClean="0"/>
              <a:t> </a:t>
            </a:r>
            <a:r>
              <a:rPr lang="ru-RU" dirty="0" err="1" smtClean="0"/>
              <a:t>зникають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ластівки</a:t>
            </a:r>
            <a:r>
              <a:rPr lang="ru-RU" dirty="0" smtClean="0"/>
              <a:t> </a:t>
            </a:r>
            <a:r>
              <a:rPr lang="ru-RU" dirty="0" err="1" smtClean="0"/>
              <a:t>відлітають</a:t>
            </a:r>
            <a:r>
              <a:rPr lang="ru-RU" dirty="0" smtClean="0"/>
              <a:t> у </a:t>
            </a:r>
            <a:r>
              <a:rPr lang="ru-RU" dirty="0" err="1" smtClean="0"/>
              <a:t>вирій</a:t>
            </a:r>
            <a:r>
              <a:rPr lang="ru-RU" dirty="0" smtClean="0"/>
              <a:t>. </a:t>
            </a:r>
            <a:r>
              <a:rPr lang="ru-RU" dirty="0" err="1" smtClean="0"/>
              <a:t>Додому</a:t>
            </a:r>
            <a:r>
              <a:rPr lang="ru-RU" dirty="0" smtClean="0"/>
              <a:t> </a:t>
            </a:r>
            <a:r>
              <a:rPr lang="ru-RU" dirty="0" err="1" smtClean="0"/>
              <a:t>повертаються</a:t>
            </a:r>
            <a:r>
              <a:rPr lang="ru-RU" dirty="0" smtClean="0"/>
              <a:t> </a:t>
            </a:r>
          </a:p>
          <a:p>
            <a:r>
              <a:rPr lang="ru-RU" dirty="0" smtClean="0"/>
              <a:t>в </a:t>
            </a:r>
            <a:r>
              <a:rPr lang="ru-RU" dirty="0" err="1" smtClean="0"/>
              <a:t>середині</a:t>
            </a:r>
            <a:r>
              <a:rPr lang="ru-RU" dirty="0" smtClean="0"/>
              <a:t> </a:t>
            </a:r>
            <a:r>
              <a:rPr lang="ru-RU" dirty="0" err="1" smtClean="0"/>
              <a:t>весни</a:t>
            </a:r>
            <a:endParaRPr lang="ru-RU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726228"/>
            <a:ext cx="3744416" cy="1616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843558"/>
            <a:ext cx="2004968" cy="1518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7997" y="4648200"/>
            <a:ext cx="9151997" cy="4953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51997" cy="4953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681">
            <a:off x="1026759" y="2367183"/>
            <a:ext cx="2430175" cy="15850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994866">
            <a:off x="7712075" y="2910033"/>
            <a:ext cx="555708" cy="13967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82337">
            <a:off x="1914431" y="711132"/>
            <a:ext cx="1256644" cy="132450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915566"/>
            <a:ext cx="1604464" cy="107547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111">
            <a:off x="1032671" y="937987"/>
            <a:ext cx="469069" cy="1132866"/>
          </a:xfrm>
          <a:prstGeom prst="rect">
            <a:avLst/>
          </a:prstGeom>
        </p:spPr>
      </p:pic>
      <p:sp>
        <p:nvSpPr>
          <p:cNvPr id="14" name="Скругленный прямоугольник 13"/>
          <p:cNvSpPr/>
          <p:nvPr/>
        </p:nvSpPr>
        <p:spPr>
          <a:xfrm>
            <a:off x="3275856" y="915566"/>
            <a:ext cx="2736304" cy="1634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Підготуй матеріали та інструменти для виготовлення  макету  гірлянди </a:t>
            </a:r>
            <a:r>
              <a:rPr lang="uk-UA" dirty="0" smtClean="0"/>
              <a:t>«ластівка».</a:t>
            </a:r>
            <a:endParaRPr lang="ru-RU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7997" y="4663110"/>
            <a:ext cx="9151997" cy="4953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5284" y="2932"/>
            <a:ext cx="9151997" cy="4953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995686"/>
            <a:ext cx="4351685" cy="2624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99542"/>
            <a:ext cx="670829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1705" y="4648200"/>
            <a:ext cx="9151997" cy="4953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8000" y="-6004"/>
            <a:ext cx="9151997" cy="495300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3291830"/>
            <a:ext cx="864096" cy="85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83518"/>
            <a:ext cx="5400600" cy="400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6012160" y="843558"/>
            <a:ext cx="2448272" cy="158417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Роздрукуй сторінку і  виріж шаблон.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999" y="4654367"/>
            <a:ext cx="9151997" cy="4953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000" y="0"/>
            <a:ext cx="9151997" cy="495300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3507854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7654"/>
            <a:ext cx="2271440" cy="28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99542"/>
            <a:ext cx="7637074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923678"/>
            <a:ext cx="2016224" cy="2493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7997" y="4648200"/>
            <a:ext cx="9151997" cy="4953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7998" y="4801"/>
            <a:ext cx="9151997" cy="49530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3291830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31066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707654"/>
            <a:ext cx="4536504" cy="287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296" y="699542"/>
            <a:ext cx="6471948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/>
          <p:cNvSpPr/>
          <p:nvPr/>
        </p:nvSpPr>
        <p:spPr>
          <a:xfrm>
            <a:off x="6588224" y="1275606"/>
            <a:ext cx="1872208" cy="158417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Такою гірляндою можна прикрасити клас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2252" y="4675558"/>
            <a:ext cx="9151997" cy="4953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2253" y="0"/>
            <a:ext cx="9151997" cy="49530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3651870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31066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193182" y="551674"/>
            <a:ext cx="2664296" cy="288032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chemeClr val="tx2"/>
                </a:solidFill>
              </a:rPr>
              <a:t>Ти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знов</a:t>
            </a:r>
            <a:r>
              <a:rPr lang="ru-RU" dirty="0" smtClean="0">
                <a:solidFill>
                  <a:schemeClr val="tx2"/>
                </a:solidFill>
              </a:rPr>
              <a:t> защебетала </a:t>
            </a: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У мене </a:t>
            </a:r>
            <a:r>
              <a:rPr lang="ru-RU" dirty="0" err="1" smtClean="0">
                <a:solidFill>
                  <a:schemeClr val="tx2"/>
                </a:solidFill>
              </a:rPr>
              <a:t>під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вікном</a:t>
            </a:r>
            <a:r>
              <a:rPr lang="ru-RU" dirty="0" smtClean="0">
                <a:solidFill>
                  <a:schemeClr val="tx2"/>
                </a:solidFill>
              </a:rPr>
              <a:t>, </a:t>
            </a:r>
          </a:p>
          <a:p>
            <a:pPr algn="ctr"/>
            <a:r>
              <a:rPr lang="ru-RU" dirty="0" err="1" smtClean="0">
                <a:solidFill>
                  <a:schemeClr val="tx2"/>
                </a:solidFill>
              </a:rPr>
              <a:t>Із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вирію</a:t>
            </a:r>
            <a:r>
              <a:rPr lang="ru-RU" dirty="0" smtClean="0">
                <a:solidFill>
                  <a:schemeClr val="tx2"/>
                </a:solidFill>
              </a:rPr>
              <a:t> вернувшись, </a:t>
            </a:r>
            <a:r>
              <a:rPr lang="ru-RU" dirty="0" err="1" smtClean="0">
                <a:solidFill>
                  <a:schemeClr val="tx2"/>
                </a:solidFill>
              </a:rPr>
              <a:t>Клопочешся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з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гніздом</a:t>
            </a:r>
            <a:r>
              <a:rPr lang="ru-RU" dirty="0" smtClean="0">
                <a:solidFill>
                  <a:schemeClr val="tx2"/>
                </a:solidFill>
              </a:rPr>
              <a:t>. </a:t>
            </a: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А там же </a:t>
            </a:r>
            <a:r>
              <a:rPr lang="ru-RU" dirty="0" err="1" smtClean="0">
                <a:solidFill>
                  <a:schemeClr val="tx2"/>
                </a:solidFill>
              </a:rPr>
              <a:t>вічне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літо</a:t>
            </a:r>
            <a:endParaRPr lang="ru-RU" dirty="0" smtClean="0">
              <a:solidFill>
                <a:schemeClr val="tx2"/>
              </a:solidFill>
            </a:endParaRP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Цвіте</a:t>
            </a:r>
            <a:r>
              <a:rPr lang="ru-RU" dirty="0" smtClean="0">
                <a:solidFill>
                  <a:schemeClr val="tx2"/>
                </a:solidFill>
              </a:rPr>
              <a:t> як божий рай, </a:t>
            </a: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 — </a:t>
            </a:r>
            <a:r>
              <a:rPr lang="ru-RU" dirty="0" err="1" smtClean="0">
                <a:solidFill>
                  <a:schemeClr val="tx2"/>
                </a:solidFill>
              </a:rPr>
              <a:t>Чого</a:t>
            </a:r>
            <a:r>
              <a:rPr lang="ru-RU" dirty="0" smtClean="0">
                <a:solidFill>
                  <a:schemeClr val="tx2"/>
                </a:solidFill>
              </a:rPr>
              <a:t> ж вернулась </a:t>
            </a:r>
            <a:r>
              <a:rPr lang="ru-RU" dirty="0" err="1" smtClean="0">
                <a:solidFill>
                  <a:schemeClr val="tx2"/>
                </a:solidFill>
              </a:rPr>
              <a:t>знову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</a:p>
          <a:p>
            <a:pPr algn="ctr"/>
            <a:r>
              <a:rPr lang="ru-RU" dirty="0" err="1" smtClean="0">
                <a:solidFill>
                  <a:schemeClr val="tx2"/>
                </a:solidFill>
              </a:rPr>
              <a:t>Ти</a:t>
            </a:r>
            <a:r>
              <a:rPr lang="ru-RU" dirty="0" smtClean="0">
                <a:solidFill>
                  <a:schemeClr val="tx2"/>
                </a:solidFill>
              </a:rPr>
              <a:t> в </a:t>
            </a:r>
            <a:r>
              <a:rPr lang="ru-RU" dirty="0" err="1" smtClean="0">
                <a:solidFill>
                  <a:schemeClr val="tx2"/>
                </a:solidFill>
              </a:rPr>
              <a:t>мій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журливий</a:t>
            </a:r>
            <a:r>
              <a:rPr lang="ru-RU" dirty="0" smtClean="0">
                <a:solidFill>
                  <a:schemeClr val="tx2"/>
                </a:solidFill>
              </a:rPr>
              <a:t> край? 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372200" y="915566"/>
            <a:ext cx="2520280" cy="144016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Прочитай вірш Бориса Грінченка </a:t>
            </a:r>
            <a:r>
              <a:rPr lang="en-US" dirty="0" smtClean="0">
                <a:solidFill>
                  <a:schemeClr val="tx2"/>
                </a:solidFill>
              </a:rPr>
              <a:t>«</a:t>
            </a:r>
            <a:r>
              <a:rPr lang="uk-UA" dirty="0" smtClean="0">
                <a:solidFill>
                  <a:schemeClr val="tx2"/>
                </a:solidFill>
              </a:rPr>
              <a:t>Ластівка</a:t>
            </a:r>
            <a:r>
              <a:rPr lang="en-US" dirty="0" smtClean="0">
                <a:solidFill>
                  <a:schemeClr val="tx2"/>
                </a:solidFill>
              </a:rPr>
              <a:t>»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309859" y="1921373"/>
            <a:ext cx="2664296" cy="262264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— </a:t>
            </a:r>
            <a:r>
              <a:rPr lang="ru-RU" dirty="0" err="1" smtClean="0">
                <a:solidFill>
                  <a:schemeClr val="tx2"/>
                </a:solidFill>
              </a:rPr>
              <a:t>Хоч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літо</a:t>
            </a:r>
            <a:r>
              <a:rPr lang="ru-RU" dirty="0" smtClean="0">
                <a:solidFill>
                  <a:schemeClr val="tx2"/>
                </a:solidFill>
              </a:rPr>
              <a:t> там </a:t>
            </a:r>
            <a:r>
              <a:rPr lang="ru-RU" dirty="0" err="1" smtClean="0">
                <a:solidFill>
                  <a:schemeClr val="tx2"/>
                </a:solidFill>
              </a:rPr>
              <a:t>і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сяє</a:t>
            </a:r>
            <a:r>
              <a:rPr lang="ru-RU" dirty="0" smtClean="0">
                <a:solidFill>
                  <a:schemeClr val="tx2"/>
                </a:solidFill>
              </a:rPr>
              <a:t>, </a:t>
            </a:r>
            <a:r>
              <a:rPr lang="ru-RU" dirty="0" err="1" smtClean="0">
                <a:solidFill>
                  <a:schemeClr val="tx2"/>
                </a:solidFill>
              </a:rPr>
              <a:t>Любіше</a:t>
            </a:r>
            <a:r>
              <a:rPr lang="ru-RU" dirty="0" smtClean="0">
                <a:solidFill>
                  <a:schemeClr val="tx2"/>
                </a:solidFill>
              </a:rPr>
              <a:t> тут </a:t>
            </a:r>
            <a:r>
              <a:rPr lang="ru-RU" dirty="0" err="1" smtClean="0">
                <a:solidFill>
                  <a:schemeClr val="tx2"/>
                </a:solidFill>
              </a:rPr>
              <a:t>мені</a:t>
            </a:r>
            <a:r>
              <a:rPr lang="ru-RU" dirty="0" smtClean="0">
                <a:solidFill>
                  <a:schemeClr val="tx2"/>
                </a:solidFill>
              </a:rPr>
              <a:t>: </a:t>
            </a:r>
          </a:p>
          <a:p>
            <a:pPr algn="ctr"/>
            <a:r>
              <a:rPr lang="ru-RU" dirty="0" err="1" smtClean="0">
                <a:solidFill>
                  <a:schemeClr val="tx2"/>
                </a:solidFill>
              </a:rPr>
              <a:t>Така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квітчасто-пишна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Вкраїна</a:t>
            </a:r>
            <a:r>
              <a:rPr lang="ru-RU" dirty="0" smtClean="0">
                <a:solidFill>
                  <a:schemeClr val="tx2"/>
                </a:solidFill>
              </a:rPr>
              <a:t> по </a:t>
            </a:r>
            <a:r>
              <a:rPr lang="ru-RU" dirty="0" err="1" smtClean="0">
                <a:solidFill>
                  <a:schemeClr val="tx2"/>
                </a:solidFill>
              </a:rPr>
              <a:t>весні</a:t>
            </a:r>
            <a:r>
              <a:rPr lang="ru-RU" dirty="0" smtClean="0">
                <a:solidFill>
                  <a:schemeClr val="tx2"/>
                </a:solidFill>
              </a:rPr>
              <a:t>. </a:t>
            </a:r>
          </a:p>
          <a:p>
            <a:pPr algn="ctr"/>
            <a:r>
              <a:rPr lang="ru-RU" dirty="0" err="1" smtClean="0">
                <a:solidFill>
                  <a:schemeClr val="tx2"/>
                </a:solidFill>
              </a:rPr>
              <a:t>Така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квітчасто-люба</a:t>
            </a:r>
            <a:r>
              <a:rPr lang="ru-RU" dirty="0" smtClean="0">
                <a:solidFill>
                  <a:schemeClr val="tx2"/>
                </a:solidFill>
              </a:rPr>
              <a:t>, </a:t>
            </a:r>
            <a:r>
              <a:rPr lang="ru-RU" dirty="0" err="1" smtClean="0">
                <a:solidFill>
                  <a:schemeClr val="tx2"/>
                </a:solidFill>
              </a:rPr>
              <a:t>Що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й</a:t>
            </a:r>
            <a:r>
              <a:rPr lang="ru-RU" dirty="0" smtClean="0">
                <a:solidFill>
                  <a:schemeClr val="tx2"/>
                </a:solidFill>
              </a:rPr>
              <a:t> в </a:t>
            </a:r>
            <a:r>
              <a:rPr lang="ru-RU" dirty="0" err="1" smtClean="0">
                <a:solidFill>
                  <a:schemeClr val="tx2"/>
                </a:solidFill>
              </a:rPr>
              <a:t>тім</a:t>
            </a:r>
            <a:r>
              <a:rPr lang="ru-RU" dirty="0" smtClean="0">
                <a:solidFill>
                  <a:schemeClr val="tx2"/>
                </a:solidFill>
              </a:rPr>
              <a:t> краю-раю Все </a:t>
            </a:r>
            <a:r>
              <a:rPr lang="ru-RU" dirty="0" err="1" smtClean="0">
                <a:solidFill>
                  <a:schemeClr val="tx2"/>
                </a:solidFill>
              </a:rPr>
              <a:t>бачу</a:t>
            </a:r>
            <a:r>
              <a:rPr lang="ru-RU" dirty="0" smtClean="0">
                <a:solidFill>
                  <a:schemeClr val="tx2"/>
                </a:solidFill>
              </a:rPr>
              <a:t> я </a:t>
            </a:r>
            <a:r>
              <a:rPr lang="ru-RU" dirty="0" err="1" smtClean="0">
                <a:solidFill>
                  <a:schemeClr val="tx2"/>
                </a:solidFill>
              </a:rPr>
              <a:t>хатинку</a:t>
            </a:r>
            <a:r>
              <a:rPr lang="ru-RU" dirty="0" smtClean="0">
                <a:solidFill>
                  <a:schemeClr val="tx2"/>
                </a:solidFill>
              </a:rPr>
              <a:t>, </a:t>
            </a: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Де се </a:t>
            </a:r>
            <a:r>
              <a:rPr lang="ru-RU" dirty="0" err="1" smtClean="0">
                <a:solidFill>
                  <a:schemeClr val="tx2"/>
                </a:solidFill>
              </a:rPr>
              <a:t>гніздечко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в’ю</a:t>
            </a:r>
            <a:r>
              <a:rPr lang="ru-RU" dirty="0" smtClean="0">
                <a:solidFill>
                  <a:schemeClr val="tx2"/>
                </a:solidFill>
              </a:rPr>
              <a:t>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3" name="Picture 2" descr="ÐÐ°ÑÑÐ¸Ð½ÐºÐ¸ Ð¿Ð¾ Ð·Ð°Ð¿ÑÐ¾ÑÑ Ð»Ð°ÑÑÑÐ²ÐºÐ° Ð¼ÑÑÑÐºÐ° ÑÐ¾ÑÐ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9886" y="483518"/>
            <a:ext cx="2016224" cy="1339669"/>
          </a:xfrm>
          <a:prstGeom prst="rect">
            <a:avLst/>
          </a:prstGeom>
          <a:noFill/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001" y="4662581"/>
            <a:ext cx="9151997" cy="4953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000" y="-52164"/>
            <a:ext cx="9151997" cy="495300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3435846"/>
            <a:ext cx="792088" cy="784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10854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233</Words>
  <Application>Microsoft Office PowerPoint</Application>
  <PresentationFormat>Экран (16:9)</PresentationFormat>
  <Paragraphs>41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Inna</cp:lastModifiedBy>
  <cp:revision>38</cp:revision>
  <dcterms:created xsi:type="dcterms:W3CDTF">2019-03-12T11:40:13Z</dcterms:created>
  <dcterms:modified xsi:type="dcterms:W3CDTF">2019-08-05T15:33:49Z</dcterms:modified>
</cp:coreProperties>
</file>