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9" r:id="rId3"/>
    <p:sldId id="271" r:id="rId4"/>
    <p:sldId id="272" r:id="rId5"/>
    <p:sldId id="273" r:id="rId6"/>
    <p:sldId id="274" r:id="rId7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45" d="100"/>
          <a:sy n="145" d="100"/>
        </p:scale>
        <p:origin x="62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12.08.2019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27784" y="42370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ПИСАНКА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93066">
            <a:off x="2870179" y="3041844"/>
            <a:ext cx="881677" cy="92929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4340">
            <a:off x="4137757" y="3191498"/>
            <a:ext cx="1293039" cy="7845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74299">
            <a:off x="1320800" y="3085828"/>
            <a:ext cx="1192783" cy="84132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85569">
            <a:off x="6911391" y="3306815"/>
            <a:ext cx="987611" cy="57715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2418">
            <a:off x="5819339" y="2618036"/>
            <a:ext cx="709362" cy="149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59632" y="2564199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B0F0"/>
                </a:solidFill>
              </a:rPr>
              <a:t>1.</a:t>
            </a:r>
            <a:r>
              <a:rPr lang="ru-RU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Склади</a:t>
            </a:r>
            <a:r>
              <a:rPr lang="ru-RU" sz="2000" b="1" dirty="0"/>
              <a:t> </a:t>
            </a:r>
            <a:r>
              <a:rPr lang="ru-RU" sz="2000" b="1" dirty="0" err="1"/>
              <a:t>аркуш</a:t>
            </a:r>
            <a:r>
              <a:rPr lang="ru-RU" sz="2000" b="1" dirty="0"/>
              <a:t> </a:t>
            </a:r>
            <a:r>
              <a:rPr lang="ru-RU" sz="2000" b="1" dirty="0" err="1"/>
              <a:t>паперу</a:t>
            </a:r>
            <a:r>
              <a:rPr lang="ru-RU" sz="2000" b="1" dirty="0"/>
              <a:t> </a:t>
            </a:r>
            <a:r>
              <a:rPr lang="ru-RU" sz="2000" b="1" dirty="0" err="1"/>
              <a:t>навпіл</a:t>
            </a:r>
            <a:r>
              <a:rPr lang="ru-RU" sz="2000" b="1" dirty="0"/>
              <a:t>.</a:t>
            </a:r>
          </a:p>
          <a:p>
            <a:endParaRPr lang="ru-RU" sz="2000" b="1" dirty="0" smtClean="0"/>
          </a:p>
          <a:p>
            <a:endParaRPr lang="en-US" sz="2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2306" y="1743658"/>
            <a:ext cx="187599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995936" y="2295912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/>
              <a:t>Обведи шаблон </a:t>
            </a:r>
            <a:r>
              <a:rPr lang="ru-RU" sz="2000" b="1" dirty="0" err="1"/>
              <a:t>витинанки</a:t>
            </a:r>
            <a:r>
              <a:rPr lang="ru-RU" sz="2000" b="1" dirty="0"/>
              <a:t> </a:t>
            </a:r>
            <a:r>
              <a:rPr lang="ru-RU" sz="2000" b="1" dirty="0" err="1"/>
              <a:t>писанки</a:t>
            </a:r>
            <a:r>
              <a:rPr lang="ru-RU" sz="2000" b="1" dirty="0"/>
              <a:t> </a:t>
            </a:r>
            <a:r>
              <a:rPr lang="ru-RU" sz="2000" b="1" dirty="0" err="1"/>
              <a:t>олівцем</a:t>
            </a:r>
            <a:r>
              <a:rPr lang="ru-RU" sz="2000" b="1" dirty="0"/>
              <a:t>, як на </a:t>
            </a:r>
            <a:r>
              <a:rPr lang="ru-RU" sz="2000" b="1" dirty="0" err="1"/>
              <a:t>малюнку</a:t>
            </a:r>
            <a:r>
              <a:rPr lang="ru-RU" sz="2000" b="1" dirty="0"/>
              <a:t>.</a:t>
            </a:r>
            <a:endParaRPr lang="ru-RU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653648"/>
            <a:ext cx="2001286" cy="198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475656" y="242773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</a:t>
            </a:r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Виріж</a:t>
            </a:r>
            <a:r>
              <a:rPr lang="ru-RU" sz="2000" b="1" dirty="0"/>
              <a:t> </a:t>
            </a:r>
            <a:r>
              <a:rPr lang="ru-RU" sz="2000" b="1" dirty="0" err="1"/>
              <a:t>писанку</a:t>
            </a:r>
            <a:r>
              <a:rPr lang="ru-RU" sz="2000" b="1" dirty="0"/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</a:t>
            </a:r>
            <a:r>
              <a:rPr lang="ru-RU" sz="2000" b="1" dirty="0" err="1"/>
              <a:t>кольорового</a:t>
            </a:r>
            <a:r>
              <a:rPr lang="ru-RU" sz="2000" b="1" dirty="0"/>
              <a:t> </a:t>
            </a:r>
            <a:r>
              <a:rPr lang="ru-RU" sz="2000" b="1" dirty="0" err="1"/>
              <a:t>паперу</a:t>
            </a:r>
            <a:r>
              <a:rPr lang="ru-RU" sz="2000" b="1" dirty="0"/>
              <a:t> </a:t>
            </a:r>
            <a:r>
              <a:rPr lang="ru-RU" sz="2000" b="1" dirty="0" err="1"/>
              <a:t>яйця</a:t>
            </a:r>
            <a:r>
              <a:rPr lang="ru-RU" sz="2000" b="1" dirty="0"/>
              <a:t>.</a:t>
            </a:r>
            <a:endParaRPr lang="ru-RU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9582"/>
            <a:ext cx="1008112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0659" y="1707654"/>
            <a:ext cx="1903669" cy="191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4427984" y="2531680"/>
            <a:ext cx="34059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solidFill>
                  <a:srgbClr val="00B0F0"/>
                </a:solidFill>
              </a:rPr>
              <a:t>4.</a:t>
            </a:r>
            <a:r>
              <a:rPr lang="uk-UA" sz="2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000" b="1" dirty="0" err="1"/>
              <a:t>Витинанка</a:t>
            </a:r>
            <a:r>
              <a:rPr lang="ru-RU" sz="2000" b="1" dirty="0"/>
              <a:t> готова.</a:t>
            </a:r>
            <a:endParaRPr lang="en-US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8084" y="1635646"/>
            <a:ext cx="2109820" cy="218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7574"/>
            <a:ext cx="1440160" cy="8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35796" y="1385227"/>
            <a:ext cx="3528392" cy="2661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3271</TotalTime>
  <Words>42</Words>
  <Application>Microsoft Office PowerPoint</Application>
  <PresentationFormat>Экран (16:9)</PresentationFormat>
  <Paragraphs>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62</cp:revision>
  <dcterms:created xsi:type="dcterms:W3CDTF">2019-01-31T13:11:11Z</dcterms:created>
  <dcterms:modified xsi:type="dcterms:W3CDTF">2019-08-12T14:53:18Z</dcterms:modified>
</cp:coreProperties>
</file>