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79" r:id="rId3"/>
    <p:sldId id="271" r:id="rId4"/>
    <p:sldId id="272" r:id="rId5"/>
    <p:sldId id="273" r:id="rId6"/>
    <p:sldId id="274" r:id="rId7"/>
    <p:sldId id="275" r:id="rId8"/>
    <p:sldId id="276" r:id="rId9"/>
  </p:sldIdLst>
  <p:sldSz cx="9144000" cy="5143500" type="screen16x9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78DA8"/>
    <a:srgbClr val="DA6464"/>
    <a:srgbClr val="D45743"/>
    <a:srgbClr val="DB4935"/>
    <a:srgbClr val="FF3300"/>
    <a:srgbClr val="E53311"/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91" d="100"/>
          <a:sy n="91" d="100"/>
        </p:scale>
        <p:origin x="-750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16.08.2019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01806367"/>
      </p:ext>
    </p:extLst>
  </p:cSld>
  <p:clrMapOvr>
    <a:masterClrMapping/>
  </p:clrMapOvr>
  <p:transition spd="slow" advClick="0" advTm="1000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16.08.2019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579671036"/>
      </p:ext>
    </p:extLst>
  </p:cSld>
  <p:clrMapOvr>
    <a:masterClrMapping/>
  </p:clrMapOvr>
  <p:transition spd="slow" advClick="0" advTm="1000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16.08.2019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730165439"/>
      </p:ext>
    </p:extLst>
  </p:cSld>
  <p:clrMapOvr>
    <a:masterClrMapping/>
  </p:clrMapOvr>
  <p:transition spd="slow" advClick="0" advTm="1000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16.08.2019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513946666"/>
      </p:ext>
    </p:extLst>
  </p:cSld>
  <p:clrMapOvr>
    <a:masterClrMapping/>
  </p:clrMapOvr>
  <p:transition spd="slow" advClick="0" advTm="1000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16.08.2019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161946007"/>
      </p:ext>
    </p:extLst>
  </p:cSld>
  <p:clrMapOvr>
    <a:masterClrMapping/>
  </p:clrMapOvr>
  <p:transition spd="slow" advClick="0" advTm="1000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16.08.2019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517213298"/>
      </p:ext>
    </p:extLst>
  </p:cSld>
  <p:clrMapOvr>
    <a:masterClrMapping/>
  </p:clrMapOvr>
  <p:transition spd="slow" advClick="0" advTm="1000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16.08.2019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780033634"/>
      </p:ext>
    </p:extLst>
  </p:cSld>
  <p:clrMapOvr>
    <a:masterClrMapping/>
  </p:clrMapOvr>
  <p:transition spd="slow" advClick="0" advTm="10000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16.08.2019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144904226"/>
      </p:ext>
    </p:extLst>
  </p:cSld>
  <p:clrMapOvr>
    <a:masterClrMapping/>
  </p:clrMapOvr>
  <p:transition spd="slow" advClick="0" advTm="1000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16.08.2019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676098436"/>
      </p:ext>
    </p:extLst>
  </p:cSld>
  <p:clrMapOvr>
    <a:masterClrMapping/>
  </p:clrMapOvr>
  <p:transition spd="slow" advClick="0" advTm="1000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16.08.2019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591658687"/>
      </p:ext>
    </p:extLst>
  </p:cSld>
  <p:clrMapOvr>
    <a:masterClrMapping/>
  </p:clrMapOvr>
  <p:transition spd="slow" advClick="0" advTm="1000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16.08.2019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32071719"/>
      </p:ext>
    </p:extLst>
  </p:cSld>
  <p:clrMapOvr>
    <a:masterClrMapping/>
  </p:clrMapOvr>
  <p:transition spd="slow" advClick="0" advTm="10000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477C80-3227-4CB3-98EA-6B5C921C6895}" type="datetimeFigureOut">
              <a:rPr lang="uk-UA" smtClean="0"/>
              <a:pPr/>
              <a:t>16.08.2019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595515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0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соседними углами 6"/>
          <p:cNvSpPr/>
          <p:nvPr/>
        </p:nvSpPr>
        <p:spPr>
          <a:xfrm>
            <a:off x="971599" y="1635646"/>
            <a:ext cx="7344816" cy="2998590"/>
          </a:xfrm>
          <a:prstGeom prst="round2Same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2699792" y="123478"/>
            <a:ext cx="345638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ЧАРІВНІ ІСТОТИ</a:t>
            </a:r>
            <a:endParaRPr lang="uk-UA" sz="4000" b="1" dirty="0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31640" y="2055294"/>
            <a:ext cx="67687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Матер</a:t>
            </a:r>
            <a:r>
              <a:rPr lang="uk-UA" sz="2400" b="1" dirty="0" err="1" smtClean="0"/>
              <a:t>іали</a:t>
            </a:r>
            <a:r>
              <a:rPr lang="uk-UA" sz="2400" b="1" dirty="0" smtClean="0"/>
              <a:t>, які знадобляться для виготовлення:</a:t>
            </a:r>
            <a:endParaRPr lang="ru-RU" sz="2400" b="1" dirty="0"/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31042" y="3151509"/>
            <a:ext cx="1008112" cy="788640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361842">
            <a:off x="1442093" y="3123522"/>
            <a:ext cx="528075" cy="743976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266897">
            <a:off x="3364648" y="2740487"/>
            <a:ext cx="618341" cy="714977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039073">
            <a:off x="3817453" y="3535839"/>
            <a:ext cx="662843" cy="541063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4139717">
            <a:off x="5257555" y="3123150"/>
            <a:ext cx="720080" cy="674573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60745" y="3283367"/>
            <a:ext cx="1210535" cy="584461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780339">
            <a:off x="6153534" y="3092146"/>
            <a:ext cx="556423" cy="1040343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5853932">
            <a:off x="4233099" y="2777155"/>
            <a:ext cx="1172272" cy="810630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4945718">
            <a:off x="4627151" y="3816034"/>
            <a:ext cx="792371" cy="359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2495326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1619672" y="2439928"/>
            <a:ext cx="3528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00B0F0"/>
                </a:solidFill>
              </a:rPr>
              <a:t>1.</a:t>
            </a:r>
            <a:r>
              <a:rPr lang="ru-RU" sz="20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sz="2000" b="1" dirty="0"/>
              <a:t>Назви матеріали, з яких виготовлена чапля.</a:t>
            </a:r>
            <a:endParaRPr lang="ru-RU" sz="2000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987574"/>
            <a:ext cx="1440160" cy="843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80112" y="987574"/>
            <a:ext cx="1800200" cy="346306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9952244">
            <a:off x="3553936" y="3318112"/>
            <a:ext cx="633369" cy="89231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3551557"/>
            <a:ext cx="1309513" cy="632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5910555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755576" y="699542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4139952" y="2211710"/>
            <a:ext cx="37444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000" b="1" dirty="0">
                <a:solidFill>
                  <a:srgbClr val="00B0F0"/>
                </a:solidFill>
              </a:rPr>
              <a:t>2</a:t>
            </a:r>
            <a:r>
              <a:rPr lang="uk-UA" sz="2000" b="1" dirty="0" smtClean="0">
                <a:solidFill>
                  <a:srgbClr val="00B0F0"/>
                </a:solidFill>
              </a:rPr>
              <a:t>.</a:t>
            </a:r>
            <a:r>
              <a:rPr lang="uk-UA" sz="20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sz="2000" b="1" dirty="0"/>
              <a:t>Назви матеріали, з яких виготовлена черепаха та сова.</a:t>
            </a:r>
            <a:endParaRPr lang="ru-RU" sz="2000" b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300192" y="915566"/>
            <a:ext cx="1739834" cy="1019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4634" y="2721861"/>
            <a:ext cx="2199021" cy="161306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27454" y="3395697"/>
            <a:ext cx="1309513" cy="63224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266897">
            <a:off x="7094607" y="3204271"/>
            <a:ext cx="800191" cy="92524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429977" y="843558"/>
            <a:ext cx="1656184" cy="2144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34945445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403648" y="2499742"/>
            <a:ext cx="36724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000" b="1" dirty="0" smtClean="0">
                <a:solidFill>
                  <a:srgbClr val="00B0F0"/>
                </a:solidFill>
              </a:rPr>
              <a:t>3.</a:t>
            </a:r>
            <a:r>
              <a:rPr lang="uk-UA" sz="20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sz="2000" b="1" dirty="0"/>
              <a:t>Назви матеріали, з </a:t>
            </a:r>
            <a:r>
              <a:rPr lang="uk-UA" sz="2000" b="1"/>
              <a:t>яких </a:t>
            </a:r>
            <a:r>
              <a:rPr lang="uk-UA" sz="2000" b="1" smtClean="0"/>
              <a:t>виготовлений </a:t>
            </a:r>
            <a:r>
              <a:rPr lang="uk-UA" sz="2000" b="1" dirty="0"/>
              <a:t>човник.</a:t>
            </a:r>
            <a:endParaRPr lang="ru-RU" sz="2000" b="1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40068" y="1131590"/>
            <a:ext cx="1296144" cy="675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84099" y="1201487"/>
            <a:ext cx="2448272" cy="272831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87854" y="3563376"/>
            <a:ext cx="720080" cy="67457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266897">
            <a:off x="4343625" y="3539638"/>
            <a:ext cx="483154" cy="55866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10791" y="3469030"/>
            <a:ext cx="1529061" cy="738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60730330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4355976" y="2427734"/>
            <a:ext cx="32403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000" b="1" dirty="0">
                <a:solidFill>
                  <a:srgbClr val="00B0F0"/>
                </a:solidFill>
              </a:rPr>
              <a:t>4.</a:t>
            </a:r>
            <a:r>
              <a:rPr lang="uk-UA" sz="20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sz="2000" dirty="0"/>
              <a:t>Назви матеріали, з яких виготовлені пташки.</a:t>
            </a:r>
            <a:endParaRPr lang="en-US" sz="2000" b="1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300192" y="915566"/>
            <a:ext cx="1739834" cy="1019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61356" y="2381727"/>
            <a:ext cx="1800200" cy="199932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80017" y="1059582"/>
            <a:ext cx="2164090" cy="199116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88642" y="3615187"/>
            <a:ext cx="1304591" cy="62987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9952244">
            <a:off x="7280311" y="3507752"/>
            <a:ext cx="487737" cy="687146"/>
          </a:xfrm>
          <a:prstGeom prst="rect">
            <a:avLst/>
          </a:prstGeom>
        </p:spPr>
      </p:pic>
      <p:pic>
        <p:nvPicPr>
          <p:cNvPr id="12" name="Picture 6" descr="ÐÐµÑÐ¾ 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937722">
            <a:off x="5140777" y="3313018"/>
            <a:ext cx="448507" cy="10766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320612897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547664" y="2439928"/>
            <a:ext cx="34563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000" b="1" dirty="0">
                <a:solidFill>
                  <a:srgbClr val="00B0F0"/>
                </a:solidFill>
              </a:rPr>
              <a:t>5.</a:t>
            </a:r>
            <a:r>
              <a:rPr lang="uk-UA" sz="20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sz="2000" b="1" dirty="0"/>
              <a:t>Назви матеріали, з яких виготовлений коник.</a:t>
            </a:r>
            <a:endParaRPr lang="ru-RU" sz="2000" b="1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987574"/>
            <a:ext cx="1440160" cy="843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915566"/>
            <a:ext cx="2367518" cy="345192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0583" y="3387146"/>
            <a:ext cx="1529061" cy="73824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039073">
            <a:off x="3640271" y="3505101"/>
            <a:ext cx="662843" cy="541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4426931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4572000" y="2355726"/>
            <a:ext cx="30963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000" b="1" smtClean="0">
                <a:solidFill>
                  <a:srgbClr val="00B0F0"/>
                </a:solidFill>
              </a:rPr>
              <a:t>6.</a:t>
            </a:r>
            <a:r>
              <a:rPr lang="uk-UA" sz="2000" b="1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sz="2000" b="1" smtClean="0"/>
              <a:t>Пофантазуй та створи  чарівну істоту.</a:t>
            </a:r>
            <a:endParaRPr lang="ru-RU" sz="2000" b="1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660232" y="915566"/>
            <a:ext cx="1494062" cy="875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63688" y="1131590"/>
            <a:ext cx="1800974" cy="294324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26494" y="3259165"/>
            <a:ext cx="1529061" cy="73824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039073">
            <a:off x="5737197" y="3354387"/>
            <a:ext cx="662843" cy="541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25062944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331640" y="2223904"/>
            <a:ext cx="37444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000" b="1" dirty="0" smtClean="0">
                <a:solidFill>
                  <a:srgbClr val="00B0F0"/>
                </a:solidFill>
              </a:rPr>
              <a:t>7.</a:t>
            </a:r>
            <a:r>
              <a:rPr lang="uk-UA" sz="20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sz="2000" b="1" dirty="0"/>
              <a:t>Придумай історію з участю створених персонажів. </a:t>
            </a:r>
            <a:endParaRPr lang="ru-RU" sz="2000" b="1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987574"/>
            <a:ext cx="1440160" cy="843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56176" y="2577847"/>
            <a:ext cx="1896491" cy="194699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95371" y="3675973"/>
            <a:ext cx="1072762" cy="51794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9952244">
            <a:off x="1776859" y="3301263"/>
            <a:ext cx="531939" cy="74942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6303974">
            <a:off x="2417784" y="3382641"/>
            <a:ext cx="973991" cy="44163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428727" y="987574"/>
            <a:ext cx="1876050" cy="1716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57266777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76200">
          <a:solidFill>
            <a:schemeClr val="accent6">
              <a:lumMod val="75000"/>
            </a:schemeClr>
          </a:solidFill>
          <a:prstDash val="sysDot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3287</TotalTime>
  <Words>79</Words>
  <Application>Microsoft Office PowerPoint</Application>
  <PresentationFormat>Экран (16:9)</PresentationFormat>
  <Paragraphs>9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Inna</cp:lastModifiedBy>
  <cp:revision>66</cp:revision>
  <dcterms:created xsi:type="dcterms:W3CDTF">2019-01-31T13:11:11Z</dcterms:created>
  <dcterms:modified xsi:type="dcterms:W3CDTF">2019-08-16T10:50:47Z</dcterms:modified>
</cp:coreProperties>
</file>