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73" r:id="rId4"/>
    <p:sldId id="274" r:id="rId5"/>
    <p:sldId id="275" r:id="rId6"/>
    <p:sldId id="276" r:id="rId7"/>
    <p:sldId id="277" r:id="rId8"/>
    <p:sldId id="278" r:id="rId9"/>
    <p:sldId id="279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49123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683568" y="241746"/>
            <a:ext cx="22508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РАВЛИК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075806"/>
            <a:ext cx="1500151" cy="11735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6864">
            <a:off x="5494913" y="1416566"/>
            <a:ext cx="950372" cy="15218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630" y="1695074"/>
            <a:ext cx="1841825" cy="8892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7006">
            <a:off x="5216662" y="3218744"/>
            <a:ext cx="1490104" cy="9888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4072" y="2019289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ru-RU" sz="2400" dirty="0"/>
              <a:t>Сформуй </a:t>
            </a:r>
            <a:r>
              <a:rPr lang="ru-RU" sz="2400" dirty="0" err="1"/>
              <a:t>дві</a:t>
            </a:r>
            <a:r>
              <a:rPr lang="ru-RU" sz="2400" dirty="0"/>
              <a:t> кульки як 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131590"/>
            <a:ext cx="2376264" cy="27249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9958544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923384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2. </a:t>
            </a:r>
            <a:r>
              <a:rPr lang="ru-RU" sz="2400" dirty="0"/>
              <a:t>Починай </a:t>
            </a:r>
            <a:r>
              <a:rPr lang="ru-RU" sz="2400" dirty="0" err="1"/>
              <a:t>робити</a:t>
            </a:r>
            <a:r>
              <a:rPr lang="ru-RU" sz="2400" dirty="0"/>
              <a:t> </a:t>
            </a:r>
            <a:r>
              <a:rPr lang="ru-RU" sz="2400" dirty="0" err="1"/>
              <a:t>мушлю</a:t>
            </a:r>
            <a:r>
              <a:rPr lang="ru-RU" sz="2400" dirty="0"/>
              <a:t>,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зеленої</a:t>
            </a:r>
            <a:r>
              <a:rPr lang="ru-RU" sz="2400" dirty="0"/>
              <a:t> кульки сформуй </a:t>
            </a:r>
            <a:r>
              <a:rPr lang="ru-RU" sz="2400" dirty="0" err="1"/>
              <a:t>ковбаску</a:t>
            </a:r>
            <a:r>
              <a:rPr lang="ru-RU" sz="2400" dirty="0"/>
              <a:t> як </a:t>
            </a:r>
            <a:endParaRPr lang="ru-RU" sz="2400" dirty="0" smtClean="0"/>
          </a:p>
          <a:p>
            <a:r>
              <a:rPr lang="ru-RU" sz="2400" dirty="0" smtClean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347614"/>
            <a:ext cx="2736304" cy="31538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59044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7046" y="188188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ru-RU" sz="2400" dirty="0"/>
              <a:t>Сплющи </a:t>
            </a:r>
            <a:r>
              <a:rPr lang="ru-RU" sz="2400" dirty="0" err="1"/>
              <a:t>зелену</a:t>
            </a:r>
            <a:r>
              <a:rPr lang="ru-RU" sz="2400" dirty="0"/>
              <a:t> </a:t>
            </a:r>
            <a:r>
              <a:rPr lang="ru-RU" sz="2400" dirty="0" err="1"/>
              <a:t>ковбаску</a:t>
            </a:r>
            <a:r>
              <a:rPr lang="ru-RU" sz="2400" dirty="0"/>
              <a:t> та закрути як на </a:t>
            </a:r>
            <a:r>
              <a:rPr lang="ru-RU" sz="2400" dirty="0" err="1"/>
              <a:t>малюнку</a:t>
            </a:r>
            <a:r>
              <a:rPr lang="ru-RU" sz="2400" dirty="0"/>
              <a:t> — </a:t>
            </a:r>
            <a:r>
              <a:rPr lang="ru-RU" sz="2400" dirty="0" err="1"/>
              <a:t>мушля</a:t>
            </a:r>
            <a:r>
              <a:rPr lang="ru-RU" sz="2400" dirty="0"/>
              <a:t> готова.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347614"/>
            <a:ext cx="2664296" cy="30708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0819520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419622"/>
            <a:ext cx="4124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4. </a:t>
            </a:r>
            <a:r>
              <a:rPr lang="ru-RU" sz="2400" dirty="0"/>
              <a:t>Для </a:t>
            </a:r>
            <a:r>
              <a:rPr lang="ru-RU" sz="2400" dirty="0" err="1"/>
              <a:t>тулуба</a:t>
            </a:r>
            <a:r>
              <a:rPr lang="ru-RU" sz="2400" dirty="0"/>
              <a:t> </a:t>
            </a:r>
            <a:r>
              <a:rPr lang="ru-RU" sz="2400" dirty="0" err="1"/>
              <a:t>равлика</a:t>
            </a:r>
            <a:r>
              <a:rPr lang="ru-RU" sz="2400" dirty="0"/>
              <a:t> з </a:t>
            </a:r>
            <a:r>
              <a:rPr lang="ru-RU" sz="2400" dirty="0" err="1"/>
              <a:t>оранжевої</a:t>
            </a:r>
            <a:r>
              <a:rPr lang="ru-RU" sz="2400" dirty="0"/>
              <a:t> кульки </a:t>
            </a:r>
            <a:r>
              <a:rPr lang="ru-RU" sz="2400" dirty="0" err="1"/>
              <a:t>зроби</a:t>
            </a:r>
            <a:r>
              <a:rPr lang="ru-RU" sz="2400" dirty="0"/>
              <a:t> </a:t>
            </a:r>
            <a:r>
              <a:rPr lang="ru-RU" sz="2400" dirty="0" err="1"/>
              <a:t>ковбаску</a:t>
            </a:r>
            <a:r>
              <a:rPr lang="ru-RU" sz="2400" dirty="0"/>
              <a:t> як на </a:t>
            </a:r>
            <a:r>
              <a:rPr lang="ru-RU" sz="2400" dirty="0" err="1"/>
              <a:t>малюнку</a:t>
            </a:r>
            <a:r>
              <a:rPr lang="ru-RU" sz="2400" dirty="0"/>
              <a:t>. </a:t>
            </a:r>
            <a:endParaRPr lang="ru-RU" sz="2400" dirty="0" smtClean="0"/>
          </a:p>
          <a:p>
            <a:r>
              <a:rPr lang="ru-RU" sz="2400" dirty="0" err="1" smtClean="0"/>
              <a:t>Її</a:t>
            </a:r>
            <a:r>
              <a:rPr lang="ru-RU" sz="2400" dirty="0" smtClean="0"/>
              <a:t> </a:t>
            </a:r>
            <a:r>
              <a:rPr lang="ru-RU" sz="2400" dirty="0" err="1"/>
              <a:t>довжина</a:t>
            </a:r>
            <a:r>
              <a:rPr lang="ru-RU" sz="2400" dirty="0"/>
              <a:t> </a:t>
            </a:r>
            <a:r>
              <a:rPr lang="ru-RU" sz="2400" dirty="0" err="1"/>
              <a:t>значно</a:t>
            </a:r>
            <a:r>
              <a:rPr lang="ru-RU" sz="2400" dirty="0"/>
              <a:t> </a:t>
            </a:r>
            <a:r>
              <a:rPr lang="ru-RU" sz="2400" dirty="0" err="1"/>
              <a:t>менша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ніж</a:t>
            </a:r>
            <a:r>
              <a:rPr lang="ru-RU" sz="2400" dirty="0" smtClean="0"/>
              <a:t> </a:t>
            </a:r>
            <a:r>
              <a:rPr lang="ru-RU" sz="2400" dirty="0" err="1"/>
              <a:t>зеленої</a:t>
            </a:r>
            <a:r>
              <a:rPr lang="ru-RU" sz="2400" dirty="0"/>
              <a:t> </a:t>
            </a:r>
            <a:r>
              <a:rPr lang="ru-RU" sz="2400" dirty="0" err="1"/>
              <a:t>ковбаски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987574"/>
            <a:ext cx="3007440" cy="34026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30210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55976" y="1963769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5. </a:t>
            </a:r>
            <a:r>
              <a:rPr lang="ru-RU" sz="2400" dirty="0" err="1"/>
              <a:t>Відріж</a:t>
            </a:r>
            <a:r>
              <a:rPr lang="ru-RU" sz="2400" dirty="0"/>
              <a:t> стекою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оранжевої</a:t>
            </a:r>
            <a:r>
              <a:rPr lang="ru-RU" sz="2400" dirty="0"/>
              <a:t> </a:t>
            </a:r>
            <a:r>
              <a:rPr lang="ru-RU" sz="2400" dirty="0" err="1"/>
              <a:t>ковбаски</a:t>
            </a:r>
            <a:r>
              <a:rPr lang="ru-RU" sz="2400" dirty="0"/>
              <a:t> маленький </a:t>
            </a:r>
            <a:r>
              <a:rPr lang="ru-RU" sz="2400" dirty="0" err="1" smtClean="0"/>
              <a:t>шматочок</a:t>
            </a:r>
            <a:r>
              <a:rPr lang="ru-RU" sz="2400" dirty="0" smtClean="0"/>
              <a:t> </a:t>
            </a:r>
            <a:r>
              <a:rPr lang="ru-RU" sz="2400" dirty="0" err="1"/>
              <a:t>пластиліну</a:t>
            </a:r>
            <a:r>
              <a:rPr lang="ru-RU" sz="2400" dirty="0"/>
              <a:t> для </a:t>
            </a:r>
            <a:r>
              <a:rPr lang="ru-RU" sz="2400" dirty="0" err="1"/>
              <a:t>ріжок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131590"/>
            <a:ext cx="2592288" cy="30428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22598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2121465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ru-RU" sz="2400" dirty="0" err="1" smtClean="0"/>
              <a:t>Розкатай</a:t>
            </a:r>
            <a:r>
              <a:rPr lang="ru-RU" sz="2400" dirty="0" smtClean="0"/>
              <a:t> </a:t>
            </a:r>
            <a:r>
              <a:rPr lang="ru-RU" sz="2400" dirty="0" err="1" smtClean="0"/>
              <a:t>ковбаску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для </a:t>
            </a:r>
            <a:r>
              <a:rPr lang="ru-RU" sz="2400" dirty="0" err="1"/>
              <a:t>ріжок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059582"/>
            <a:ext cx="2868643" cy="32826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684131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1771951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7. </a:t>
            </a:r>
            <a:r>
              <a:rPr lang="ru-RU" sz="2400" dirty="0" err="1"/>
              <a:t>Велику</a:t>
            </a:r>
            <a:r>
              <a:rPr lang="ru-RU" sz="2400" dirty="0"/>
              <a:t> </a:t>
            </a:r>
            <a:r>
              <a:rPr lang="ru-RU" sz="2400" dirty="0" err="1"/>
              <a:t>ковбаску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/>
              <a:t>круглими</a:t>
            </a:r>
            <a:r>
              <a:rPr lang="ru-RU" sz="2400" dirty="0"/>
              <a:t> краями </a:t>
            </a:r>
            <a:r>
              <a:rPr lang="ru-RU" sz="2400" dirty="0" err="1"/>
              <a:t>розріж</a:t>
            </a:r>
            <a:r>
              <a:rPr lang="ru-RU" sz="2400" dirty="0"/>
              <a:t> як на </a:t>
            </a:r>
            <a:r>
              <a:rPr lang="ru-RU" sz="2400" dirty="0" err="1"/>
              <a:t>малюнку</a:t>
            </a:r>
            <a:r>
              <a:rPr lang="ru-RU" sz="2400" dirty="0"/>
              <a:t> і  </a:t>
            </a:r>
            <a:r>
              <a:rPr lang="ru-RU" sz="2400" dirty="0" err="1"/>
              <a:t>використай</a:t>
            </a:r>
            <a:r>
              <a:rPr lang="ru-RU" sz="2400" dirty="0"/>
              <a:t> для </a:t>
            </a:r>
            <a:r>
              <a:rPr lang="ru-RU" sz="2400" dirty="0" err="1"/>
              <a:t>тіла</a:t>
            </a:r>
            <a:r>
              <a:rPr lang="ru-RU" sz="2400" dirty="0"/>
              <a:t> </a:t>
            </a:r>
            <a:r>
              <a:rPr lang="ru-RU" sz="2400" dirty="0" err="1"/>
              <a:t>равлика</a:t>
            </a:r>
            <a:r>
              <a:rPr lang="ru-RU" sz="2400" dirty="0"/>
              <a:t> </a:t>
            </a:r>
            <a:r>
              <a:rPr lang="ru-RU" sz="2400" dirty="0" err="1"/>
              <a:t>тільки</a:t>
            </a:r>
            <a:r>
              <a:rPr lang="ru-RU" sz="2400" dirty="0"/>
              <a:t> одну </a:t>
            </a:r>
            <a:r>
              <a:rPr lang="ru-RU" sz="2400" dirty="0" err="1"/>
              <a:t>частину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987574"/>
            <a:ext cx="2358982" cy="28083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348469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1932705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7. </a:t>
            </a:r>
            <a:r>
              <a:rPr lang="ru-RU" sz="2400" dirty="0" err="1"/>
              <a:t>Поєднуємо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</a:t>
            </a:r>
            <a:r>
              <a:rPr lang="ru-RU" sz="2400" dirty="0" err="1"/>
              <a:t>частини</a:t>
            </a:r>
            <a:r>
              <a:rPr lang="ru-RU" sz="2400" dirty="0"/>
              <a:t>, як на </a:t>
            </a:r>
            <a:r>
              <a:rPr lang="ru-RU" sz="2400" dirty="0" err="1"/>
              <a:t>малюнку</a:t>
            </a:r>
            <a:r>
              <a:rPr lang="ru-RU" sz="2400" dirty="0"/>
              <a:t>, </a:t>
            </a:r>
            <a:r>
              <a:rPr lang="ru-RU" sz="2400" dirty="0" err="1"/>
              <a:t>робимо</a:t>
            </a:r>
            <a:r>
              <a:rPr lang="ru-RU" sz="2400" dirty="0"/>
              <a:t> </a:t>
            </a:r>
            <a:r>
              <a:rPr lang="ru-RU" sz="2400" dirty="0" err="1"/>
              <a:t>очі</a:t>
            </a:r>
            <a:r>
              <a:rPr lang="ru-RU" sz="2400" dirty="0"/>
              <a:t> — </a:t>
            </a:r>
            <a:r>
              <a:rPr lang="ru-RU" sz="2400" dirty="0" err="1"/>
              <a:t>равлик</a:t>
            </a:r>
            <a:r>
              <a:rPr lang="ru-RU" sz="2400" dirty="0"/>
              <a:t> </a:t>
            </a:r>
            <a:r>
              <a:rPr lang="ru-RU" sz="2400" dirty="0" err="1"/>
              <a:t>готовий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275606"/>
            <a:ext cx="2407518" cy="26907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7563784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3048</TotalTime>
  <Words>110</Words>
  <Application>Microsoft Office PowerPoint</Application>
  <PresentationFormat>Экран (16:9)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49</cp:revision>
  <dcterms:created xsi:type="dcterms:W3CDTF">2019-01-31T13:11:11Z</dcterms:created>
  <dcterms:modified xsi:type="dcterms:W3CDTF">2019-08-15T15:49:34Z</dcterms:modified>
</cp:coreProperties>
</file>