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0" r:id="rId3"/>
    <p:sldId id="266" r:id="rId4"/>
    <p:sldId id="265" r:id="rId5"/>
    <p:sldId id="267" r:id="rId6"/>
    <p:sldId id="268" r:id="rId7"/>
    <p:sldId id="269" r:id="rId8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91" d="100"/>
          <a:sy n="91" d="100"/>
        </p:scale>
        <p:origin x="-750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043608" y="1203598"/>
            <a:ext cx="6984776" cy="3491237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1500054" y="212061"/>
            <a:ext cx="62402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ПАПЕРОВИЙ АКВАРІУМ</a:t>
            </a:r>
            <a:endParaRPr lang="uk-UA" sz="4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214681">
            <a:off x="1410360" y="2592339"/>
            <a:ext cx="2430175" cy="15850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82337">
            <a:off x="4474226" y="2970674"/>
            <a:ext cx="1256644" cy="132450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380111">
            <a:off x="3764048" y="1423051"/>
            <a:ext cx="660656" cy="159557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6108">
            <a:off x="5451470" y="1812726"/>
            <a:ext cx="1698539" cy="103063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120" y="2861025"/>
            <a:ext cx="1782345" cy="139431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267494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0539" y="1275606"/>
            <a:ext cx="2671381" cy="243208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1347614"/>
            <a:ext cx="2648828" cy="2367762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2267744" y="555526"/>
            <a:ext cx="4680520" cy="72008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Використовуй  </a:t>
            </a:r>
            <a:r>
              <a:rPr lang="uk-UA" dirty="0" smtClean="0">
                <a:solidFill>
                  <a:schemeClr val="tx2"/>
                </a:solidFill>
              </a:rPr>
              <a:t>схему складання рибки </a:t>
            </a:r>
          </a:p>
          <a:p>
            <a:pPr algn="ctr"/>
            <a:r>
              <a:rPr lang="uk-UA" dirty="0" smtClean="0">
                <a:solidFill>
                  <a:schemeClr val="tx2"/>
                </a:solidFill>
              </a:rPr>
              <a:t>у </a:t>
            </a:r>
            <a:r>
              <a:rPr lang="uk-UA" dirty="0" err="1" smtClean="0">
                <a:solidFill>
                  <a:schemeClr val="tx2"/>
                </a:solidFill>
              </a:rPr>
              <a:t>техниці</a:t>
            </a:r>
            <a:r>
              <a:rPr lang="uk-UA" dirty="0" smtClean="0">
                <a:solidFill>
                  <a:schemeClr val="tx2"/>
                </a:solidFill>
              </a:rPr>
              <a:t> </a:t>
            </a:r>
            <a:r>
              <a:rPr lang="uk-UA" dirty="0" err="1" smtClean="0">
                <a:solidFill>
                  <a:schemeClr val="tx2"/>
                </a:solidFill>
              </a:rPr>
              <a:t>оригамі</a:t>
            </a:r>
            <a:r>
              <a:rPr lang="uk-UA" dirty="0" smtClean="0">
                <a:solidFill>
                  <a:schemeClr val="tx2"/>
                </a:solidFill>
              </a:rPr>
              <a:t>.</a:t>
            </a:r>
            <a:endParaRPr lang="ru-RU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267494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131590"/>
            <a:ext cx="2753350" cy="244066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76111" y="1187932"/>
            <a:ext cx="2664296" cy="24759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00752732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267494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954996"/>
            <a:ext cx="2808312" cy="265516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1131590"/>
            <a:ext cx="2880320" cy="247857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3180645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267494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1039844"/>
            <a:ext cx="2808312" cy="25986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980547"/>
            <a:ext cx="2877019" cy="265789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15525359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267494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1125455"/>
            <a:ext cx="2946424" cy="251299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1072876"/>
            <a:ext cx="2741516" cy="261814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810295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267494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118664"/>
            <a:ext cx="2808312" cy="252657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40440" y="1037541"/>
            <a:ext cx="2808312" cy="268881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53964222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2894</TotalTime>
  <Words>10</Words>
  <Application>Microsoft Office PowerPoint</Application>
  <PresentationFormat>Экран (16:9)</PresentationFormat>
  <Paragraphs>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Inna</cp:lastModifiedBy>
  <cp:revision>33</cp:revision>
  <dcterms:created xsi:type="dcterms:W3CDTF">2019-01-31T13:11:11Z</dcterms:created>
  <dcterms:modified xsi:type="dcterms:W3CDTF">2019-08-16T11:32:25Z</dcterms:modified>
</cp:coreProperties>
</file>