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7" r:id="rId3"/>
    <p:sldId id="269" r:id="rId4"/>
    <p:sldId id="270" r:id="rId5"/>
    <p:sldId id="271" r:id="rId6"/>
    <p:sldId id="272" r:id="rId7"/>
  </p:sldIdLst>
  <p:sldSz cx="9144000" cy="5143500" type="screen16x9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78DA8"/>
    <a:srgbClr val="DA6464"/>
    <a:srgbClr val="D45743"/>
    <a:srgbClr val="DB4935"/>
    <a:srgbClr val="FF3300"/>
    <a:srgbClr val="E53311"/>
    <a:srgbClr val="FFFFF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91" d="100"/>
          <a:sy n="91" d="100"/>
        </p:scale>
        <p:origin x="-750" y="-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16.08.2019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301806367"/>
      </p:ext>
    </p:extLst>
  </p:cSld>
  <p:clrMapOvr>
    <a:masterClrMapping/>
  </p:clrMapOvr>
  <p:transition spd="slow" advClick="0" advTm="10000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16.08.2019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1579671036"/>
      </p:ext>
    </p:extLst>
  </p:cSld>
  <p:clrMapOvr>
    <a:masterClrMapping/>
  </p:clrMapOvr>
  <p:transition spd="slow" advClick="0" advTm="10000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16.08.2019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730165439"/>
      </p:ext>
    </p:extLst>
  </p:cSld>
  <p:clrMapOvr>
    <a:masterClrMapping/>
  </p:clrMapOvr>
  <p:transition spd="slow" advClick="0" advTm="10000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16.08.2019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513946666"/>
      </p:ext>
    </p:extLst>
  </p:cSld>
  <p:clrMapOvr>
    <a:masterClrMapping/>
  </p:clrMapOvr>
  <p:transition spd="slow" advClick="0" advTm="10000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16.08.2019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1161946007"/>
      </p:ext>
    </p:extLst>
  </p:cSld>
  <p:clrMapOvr>
    <a:masterClrMapping/>
  </p:clrMapOvr>
  <p:transition spd="slow" advClick="0" advTm="10000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16.08.2019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2517213298"/>
      </p:ext>
    </p:extLst>
  </p:cSld>
  <p:clrMapOvr>
    <a:masterClrMapping/>
  </p:clrMapOvr>
  <p:transition spd="slow" advClick="0" advTm="10000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16.08.2019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780033634"/>
      </p:ext>
    </p:extLst>
  </p:cSld>
  <p:clrMapOvr>
    <a:masterClrMapping/>
  </p:clrMapOvr>
  <p:transition spd="slow" advClick="0" advTm="10000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16.08.2019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1144904226"/>
      </p:ext>
    </p:extLst>
  </p:cSld>
  <p:clrMapOvr>
    <a:masterClrMapping/>
  </p:clrMapOvr>
  <p:transition spd="slow" advClick="0" advTm="10000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16.08.2019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3676098436"/>
      </p:ext>
    </p:extLst>
  </p:cSld>
  <p:clrMapOvr>
    <a:masterClrMapping/>
  </p:clrMapOvr>
  <p:transition spd="slow" advClick="0" advTm="10000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16.08.2019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591658687"/>
      </p:ext>
    </p:extLst>
  </p:cSld>
  <p:clrMapOvr>
    <a:masterClrMapping/>
  </p:clrMapOvr>
  <p:transition spd="slow" advClick="0" advTm="10000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16.08.2019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332071719"/>
      </p:ext>
    </p:extLst>
  </p:cSld>
  <p:clrMapOvr>
    <a:masterClrMapping/>
  </p:clrMapOvr>
  <p:transition spd="slow" advClick="0" advTm="10000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477C80-3227-4CB3-98EA-6B5C921C6895}" type="datetimeFigureOut">
              <a:rPr lang="uk-UA" smtClean="0"/>
              <a:pPr/>
              <a:t>16.08.2019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25955152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10000">
    <p:pull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Masha\Desktop\1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633" t="3626" r="3453" b="4539"/>
          <a:stretch/>
        </p:blipFill>
        <p:spPr bwMode="auto">
          <a:xfrm>
            <a:off x="-1" y="0"/>
            <a:ext cx="9144001" cy="51435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кругленный прямоугольник 5"/>
          <p:cNvSpPr/>
          <p:nvPr/>
        </p:nvSpPr>
        <p:spPr>
          <a:xfrm>
            <a:off x="1043608" y="1203598"/>
            <a:ext cx="6984776" cy="3491237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4" name="TextBox 3"/>
          <p:cNvSpPr txBox="1"/>
          <p:nvPr/>
        </p:nvSpPr>
        <p:spPr>
          <a:xfrm>
            <a:off x="2195736" y="339502"/>
            <a:ext cx="502868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ЛЯЛЬКА-МОТАНКА</a:t>
            </a:r>
            <a:endParaRPr lang="uk-UA" sz="40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9630134">
            <a:off x="1660384" y="3132343"/>
            <a:ext cx="1207671" cy="1272890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444566">
            <a:off x="2106351" y="1487401"/>
            <a:ext cx="556439" cy="134387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1472" y="3288039"/>
            <a:ext cx="1656184" cy="100493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2713367">
            <a:off x="3609750" y="1682942"/>
            <a:ext cx="1442612" cy="95279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3219822"/>
            <a:ext cx="1479047" cy="115705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4176" y="1663126"/>
            <a:ext cx="1633015" cy="130417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824953261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Masha\Desktop\1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633" t="3626" r="3453" b="4539"/>
          <a:stretch/>
        </p:blipFill>
        <p:spPr bwMode="auto">
          <a:xfrm>
            <a:off x="-1" y="0"/>
            <a:ext cx="9144001" cy="51435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кругленный прямоугольник 5"/>
          <p:cNvSpPr/>
          <p:nvPr/>
        </p:nvSpPr>
        <p:spPr>
          <a:xfrm>
            <a:off x="251520" y="339502"/>
            <a:ext cx="8640960" cy="4464496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716016" y="1635646"/>
            <a:ext cx="353772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>
                <a:solidFill>
                  <a:srgbClr val="00B0F0"/>
                </a:solidFill>
              </a:rPr>
              <a:t>1. </a:t>
            </a:r>
            <a:r>
              <a:rPr lang="ru-RU" dirty="0" err="1"/>
              <a:t>Зв’яжи</a:t>
            </a:r>
            <a:r>
              <a:rPr lang="ru-RU" dirty="0"/>
              <a:t> два </a:t>
            </a:r>
            <a:r>
              <a:rPr lang="ru-RU" dirty="0" err="1"/>
              <a:t>жмутики</a:t>
            </a:r>
            <a:r>
              <a:rPr lang="ru-RU" dirty="0"/>
              <a:t> ниток </a:t>
            </a:r>
            <a:r>
              <a:rPr lang="ru-RU" dirty="0" err="1"/>
              <a:t>червоною</a:t>
            </a:r>
            <a:r>
              <a:rPr lang="ru-RU" dirty="0"/>
              <a:t> </a:t>
            </a:r>
            <a:r>
              <a:rPr lang="ru-RU" dirty="0" err="1"/>
              <a:t>ниткою</a:t>
            </a:r>
            <a:r>
              <a:rPr lang="ru-RU" dirty="0"/>
              <a:t> — </a:t>
            </a:r>
            <a:r>
              <a:rPr lang="ru-RU" dirty="0" err="1"/>
              <a:t>це</a:t>
            </a:r>
            <a:r>
              <a:rPr lang="ru-RU" dirty="0"/>
              <a:t> голова та </a:t>
            </a:r>
            <a:r>
              <a:rPr lang="ru-RU" dirty="0" err="1"/>
              <a:t>тулуб</a:t>
            </a:r>
            <a:r>
              <a:rPr lang="ru-RU" dirty="0"/>
              <a:t>. </a:t>
            </a:r>
            <a:r>
              <a:rPr lang="ru-RU" dirty="0" err="1"/>
              <a:t>Верхня</a:t>
            </a:r>
            <a:r>
              <a:rPr lang="ru-RU" dirty="0"/>
              <a:t> </a:t>
            </a:r>
            <a:r>
              <a:rPr lang="ru-RU" dirty="0" err="1"/>
              <a:t>частина</a:t>
            </a:r>
            <a:r>
              <a:rPr lang="ru-RU" dirty="0"/>
              <a:t> — </a:t>
            </a:r>
            <a:r>
              <a:rPr lang="ru-RU" dirty="0" err="1"/>
              <a:t>волосся</a:t>
            </a:r>
            <a:r>
              <a:rPr lang="ru-RU" dirty="0"/>
              <a:t> </a:t>
            </a:r>
            <a:r>
              <a:rPr lang="ru-RU" dirty="0" err="1"/>
              <a:t>можна</a:t>
            </a:r>
            <a:r>
              <a:rPr lang="ru-RU" dirty="0"/>
              <a:t> заплести в косу </a:t>
            </a:r>
            <a:r>
              <a:rPr lang="ru-RU" dirty="0" err="1"/>
              <a:t>чи</a:t>
            </a:r>
            <a:r>
              <a:rPr lang="ru-RU" dirty="0"/>
              <a:t> </a:t>
            </a:r>
            <a:r>
              <a:rPr lang="ru-RU" dirty="0" err="1"/>
              <a:t>зробити</a:t>
            </a:r>
            <a:r>
              <a:rPr lang="ru-RU" dirty="0"/>
              <a:t> </a:t>
            </a:r>
            <a:r>
              <a:rPr lang="ru-RU" dirty="0" err="1"/>
              <a:t>іншу</a:t>
            </a:r>
            <a:r>
              <a:rPr lang="ru-RU" dirty="0"/>
              <a:t> </a:t>
            </a:r>
            <a:r>
              <a:rPr lang="ru-RU" dirty="0" err="1"/>
              <a:t>зачіску</a:t>
            </a:r>
            <a:r>
              <a:rPr lang="ru-RU" dirty="0"/>
              <a:t>.</a:t>
            </a:r>
            <a:endParaRPr lang="en-US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15616" y="1059582"/>
            <a:ext cx="2808312" cy="2733352"/>
          </a:xfrm>
          <a:prstGeom prst="rect">
            <a:avLst/>
          </a:prstGeom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64288" y="555526"/>
            <a:ext cx="1228860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199585442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Masha\Desktop\1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633" t="3626" r="3453" b="4539"/>
          <a:stretch/>
        </p:blipFill>
        <p:spPr bwMode="auto">
          <a:xfrm>
            <a:off x="-1" y="0"/>
            <a:ext cx="9144001" cy="51435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кругленный прямоугольник 5"/>
          <p:cNvSpPr/>
          <p:nvPr/>
        </p:nvSpPr>
        <p:spPr>
          <a:xfrm>
            <a:off x="251519" y="339502"/>
            <a:ext cx="8640960" cy="4464496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403648" y="627535"/>
            <a:ext cx="6048672" cy="864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B0F0"/>
                </a:solidFill>
              </a:rPr>
              <a:t>2</a:t>
            </a:r>
            <a:r>
              <a:rPr lang="uk-UA" sz="2400" dirty="0" smtClean="0">
                <a:solidFill>
                  <a:srgbClr val="00B0F0"/>
                </a:solidFill>
              </a:rPr>
              <a:t>. </a:t>
            </a:r>
            <a:r>
              <a:rPr lang="ru-RU" sz="2400" dirty="0" err="1"/>
              <a:t>Перев’язаний</a:t>
            </a:r>
            <a:r>
              <a:rPr lang="ru-RU" sz="2400" dirty="0"/>
              <a:t> </a:t>
            </a:r>
            <a:r>
              <a:rPr lang="ru-RU" sz="2400" dirty="0" err="1"/>
              <a:t>третій</a:t>
            </a:r>
            <a:r>
              <a:rPr lang="ru-RU" sz="2400" dirty="0"/>
              <a:t> </a:t>
            </a:r>
            <a:r>
              <a:rPr lang="ru-RU" sz="2400" dirty="0" err="1"/>
              <a:t>жмутик</a:t>
            </a:r>
            <a:r>
              <a:rPr lang="ru-RU" sz="2400" dirty="0"/>
              <a:t> </a:t>
            </a:r>
            <a:r>
              <a:rPr lang="ru-RU" sz="2400"/>
              <a:t>просунь </a:t>
            </a:r>
            <a:endParaRPr lang="ru-RU" sz="2400" smtClean="0"/>
          </a:p>
          <a:p>
            <a:r>
              <a:rPr lang="ru-RU" sz="2400" smtClean="0"/>
              <a:t>між</a:t>
            </a:r>
            <a:r>
              <a:rPr lang="ru-RU" sz="2400" dirty="0" smtClean="0"/>
              <a:t> </a:t>
            </a:r>
            <a:r>
              <a:rPr lang="ru-RU" sz="2400" dirty="0"/>
              <a:t>нитками </a:t>
            </a:r>
            <a:r>
              <a:rPr lang="ru-RU" sz="2400" dirty="0" err="1"/>
              <a:t>тулуба</a:t>
            </a:r>
            <a:r>
              <a:rPr lang="ru-RU" sz="2400" dirty="0"/>
              <a:t>. </a:t>
            </a:r>
            <a:endParaRPr lang="en-US" sz="2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03648" y="1880496"/>
            <a:ext cx="2493545" cy="241902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72555" y="1880496"/>
            <a:ext cx="2509362" cy="2419446"/>
          </a:xfrm>
          <a:prstGeom prst="rect">
            <a:avLst/>
          </a:prstGeom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6876256" y="699542"/>
            <a:ext cx="1739834" cy="10194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79361484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Masha\Desktop\1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633" t="3626" r="3453" b="4539"/>
          <a:stretch/>
        </p:blipFill>
        <p:spPr bwMode="auto">
          <a:xfrm>
            <a:off x="-1" y="0"/>
            <a:ext cx="9144001" cy="51435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кругленный прямоугольник 5"/>
          <p:cNvSpPr/>
          <p:nvPr/>
        </p:nvSpPr>
        <p:spPr>
          <a:xfrm>
            <a:off x="251520" y="339502"/>
            <a:ext cx="8640960" cy="4464496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649123" y="1995686"/>
            <a:ext cx="36724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>
                <a:solidFill>
                  <a:srgbClr val="00B0F0"/>
                </a:solidFill>
              </a:rPr>
              <a:t>4. </a:t>
            </a:r>
            <a:r>
              <a:rPr lang="ru-RU" sz="2400" dirty="0" err="1"/>
              <a:t>Перев’яжи</a:t>
            </a:r>
            <a:r>
              <a:rPr lang="ru-RU" sz="2400" dirty="0"/>
              <a:t> заготовку </a:t>
            </a:r>
            <a:endParaRPr lang="ru-RU" sz="2400" dirty="0" smtClean="0"/>
          </a:p>
          <a:p>
            <a:r>
              <a:rPr lang="ru-RU" sz="2400" dirty="0" smtClean="0"/>
              <a:t>на </a:t>
            </a:r>
            <a:r>
              <a:rPr lang="ru-RU" sz="2400" dirty="0" err="1"/>
              <a:t>поясі</a:t>
            </a:r>
            <a:r>
              <a:rPr lang="ru-RU" sz="2400" dirty="0"/>
              <a:t> </a:t>
            </a:r>
            <a:r>
              <a:rPr lang="ru-RU" sz="2400" dirty="0" err="1"/>
              <a:t>червоною</a:t>
            </a:r>
            <a:r>
              <a:rPr lang="ru-RU" sz="2400" dirty="0"/>
              <a:t> ниткою — </a:t>
            </a:r>
            <a:r>
              <a:rPr lang="ru-RU" sz="2400" dirty="0" err="1"/>
              <a:t>утворилася</a:t>
            </a:r>
            <a:r>
              <a:rPr lang="ru-RU" sz="2400" dirty="0"/>
              <a:t> </a:t>
            </a:r>
            <a:r>
              <a:rPr lang="ru-RU" sz="2400" dirty="0" err="1"/>
              <a:t>дівчинка</a:t>
            </a:r>
            <a:r>
              <a:rPr lang="ru-RU" sz="2400" dirty="0"/>
              <a:t>.</a:t>
            </a:r>
            <a:endParaRPr lang="en-US" sz="2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15616" y="987574"/>
            <a:ext cx="3024336" cy="3094843"/>
          </a:xfrm>
          <a:prstGeom prst="rect">
            <a:avLst/>
          </a:prstGeom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92280" y="483518"/>
            <a:ext cx="1228860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095257818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Masha\Desktop\1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633" t="3626" r="3453" b="4539"/>
          <a:stretch/>
        </p:blipFill>
        <p:spPr bwMode="auto">
          <a:xfrm>
            <a:off x="-1" y="0"/>
            <a:ext cx="9144001" cy="51435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кругленный прямоугольник 5"/>
          <p:cNvSpPr/>
          <p:nvPr/>
        </p:nvSpPr>
        <p:spPr>
          <a:xfrm>
            <a:off x="251519" y="339502"/>
            <a:ext cx="8640960" cy="4464496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331640" y="1635646"/>
            <a:ext cx="237626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>
                <a:solidFill>
                  <a:srgbClr val="00B0F0"/>
                </a:solidFill>
              </a:rPr>
              <a:t>5. </a:t>
            </a:r>
            <a:r>
              <a:rPr lang="ru-RU" sz="2400" dirty="0" err="1"/>
              <a:t>Деталі</a:t>
            </a:r>
            <a:r>
              <a:rPr lang="ru-RU" sz="2400" dirty="0"/>
              <a:t> </a:t>
            </a:r>
            <a:r>
              <a:rPr lang="ru-RU" sz="2400" dirty="0" err="1"/>
              <a:t>обличчя</a:t>
            </a:r>
            <a:r>
              <a:rPr lang="ru-RU" sz="2400" dirty="0"/>
              <a:t> </a:t>
            </a:r>
            <a:r>
              <a:rPr lang="ru-RU" sz="2400" dirty="0" err="1" smtClean="0"/>
              <a:t>виріж</a:t>
            </a:r>
            <a:endParaRPr lang="ru-RU" sz="2400" dirty="0" smtClean="0"/>
          </a:p>
          <a:p>
            <a:r>
              <a:rPr lang="ru-RU" sz="2400" dirty="0" smtClean="0"/>
              <a:t> </a:t>
            </a:r>
            <a:r>
              <a:rPr lang="ru-RU" sz="2400" dirty="0" err="1"/>
              <a:t>із</a:t>
            </a:r>
            <a:r>
              <a:rPr lang="ru-RU" sz="2400" dirty="0"/>
              <a:t> </a:t>
            </a:r>
            <a:r>
              <a:rPr lang="ru-RU" sz="2400" dirty="0" err="1"/>
              <a:t>кольорового</a:t>
            </a:r>
            <a:r>
              <a:rPr lang="ru-RU" sz="2400" dirty="0"/>
              <a:t> </a:t>
            </a:r>
            <a:r>
              <a:rPr lang="ru-RU" sz="2400" dirty="0" err="1" smtClean="0"/>
              <a:t>паперу</a:t>
            </a:r>
            <a:endParaRPr lang="ru-RU" sz="2400" dirty="0" smtClean="0"/>
          </a:p>
          <a:p>
            <a:r>
              <a:rPr lang="ru-RU" sz="2400" dirty="0" smtClean="0"/>
              <a:t> </a:t>
            </a:r>
            <a:r>
              <a:rPr lang="ru-RU" sz="2400" dirty="0"/>
              <a:t>та </a:t>
            </a:r>
            <a:r>
              <a:rPr lang="ru-RU" sz="2400" dirty="0" smtClean="0"/>
              <a:t>приклей</a:t>
            </a:r>
          </a:p>
          <a:p>
            <a:r>
              <a:rPr lang="ru-RU" sz="2400" dirty="0" smtClean="0"/>
              <a:t> </a:t>
            </a:r>
            <a:r>
              <a:rPr lang="ru-RU" sz="2400" dirty="0"/>
              <a:t>на </a:t>
            </a:r>
            <a:r>
              <a:rPr lang="ru-RU" sz="2400" dirty="0" err="1"/>
              <a:t>мотанку</a:t>
            </a:r>
            <a:r>
              <a:rPr lang="ru-RU" sz="2400" dirty="0"/>
              <a:t>.</a:t>
            </a:r>
            <a:endParaRPr lang="en-US" sz="2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1059582"/>
            <a:ext cx="2875382" cy="2882582"/>
          </a:xfrm>
          <a:prstGeom prst="rect">
            <a:avLst/>
          </a:prstGeom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7092280" y="483518"/>
            <a:ext cx="1152128" cy="6751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7299013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Masha\Desktop\1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633" t="3626" r="3453" b="4539"/>
          <a:stretch/>
        </p:blipFill>
        <p:spPr bwMode="auto">
          <a:xfrm>
            <a:off x="-1" y="0"/>
            <a:ext cx="9144001" cy="51435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кругленный прямоугольник 5"/>
          <p:cNvSpPr/>
          <p:nvPr/>
        </p:nvSpPr>
        <p:spPr>
          <a:xfrm>
            <a:off x="251520" y="339502"/>
            <a:ext cx="8640960" cy="4464496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076056" y="1419622"/>
            <a:ext cx="309634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>
                <a:solidFill>
                  <a:srgbClr val="00B0F0"/>
                </a:solidFill>
              </a:rPr>
              <a:t>6. </a:t>
            </a:r>
            <a:r>
              <a:rPr lang="ru-RU" sz="2400" dirty="0" err="1"/>
              <a:t>Можна</a:t>
            </a:r>
            <a:r>
              <a:rPr lang="ru-RU" sz="2400" dirty="0"/>
              <a:t> </a:t>
            </a:r>
            <a:r>
              <a:rPr lang="ru-RU" sz="2400" dirty="0" err="1"/>
              <a:t>декорувати</a:t>
            </a:r>
            <a:r>
              <a:rPr lang="ru-RU" sz="2400" dirty="0"/>
              <a:t> </a:t>
            </a:r>
            <a:r>
              <a:rPr lang="ru-RU" sz="2400" dirty="0" err="1"/>
              <a:t>ляльку-мотанку</a:t>
            </a:r>
            <a:r>
              <a:rPr lang="ru-RU" sz="2400" dirty="0"/>
              <a:t> за </a:t>
            </a:r>
            <a:r>
              <a:rPr lang="ru-RU" sz="2400" dirty="0" err="1"/>
              <a:t>власним</a:t>
            </a:r>
            <a:r>
              <a:rPr lang="ru-RU" sz="2400" dirty="0"/>
              <a:t> </a:t>
            </a:r>
            <a:r>
              <a:rPr lang="ru-RU" sz="2400" dirty="0" err="1"/>
              <a:t>бажанням</a:t>
            </a:r>
            <a:r>
              <a:rPr lang="ru-RU" sz="2400" dirty="0"/>
              <a:t>. </a:t>
            </a:r>
            <a:endParaRPr lang="ru-RU" sz="2400" dirty="0" smtClean="0"/>
          </a:p>
          <a:p>
            <a:r>
              <a:rPr lang="ru-RU" sz="2400" dirty="0" err="1" smtClean="0"/>
              <a:t>Твій</a:t>
            </a:r>
            <a:r>
              <a:rPr lang="ru-RU" sz="2400" dirty="0" smtClean="0"/>
              <a:t> </a:t>
            </a:r>
            <a:r>
              <a:rPr lang="ru-RU" sz="2400" dirty="0" err="1"/>
              <a:t>оберіг</a:t>
            </a:r>
            <a:r>
              <a:rPr lang="ru-RU" sz="2400" dirty="0"/>
              <a:t> </a:t>
            </a:r>
            <a:r>
              <a:rPr lang="ru-RU" sz="2400" dirty="0" err="1"/>
              <a:t>готовий</a:t>
            </a:r>
            <a:r>
              <a:rPr lang="ru-RU" sz="2400" dirty="0"/>
              <a:t>. </a:t>
            </a:r>
            <a:endParaRPr lang="en-US" sz="2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71600" y="987574"/>
            <a:ext cx="3019100" cy="2844238"/>
          </a:xfrm>
          <a:prstGeom prst="rect">
            <a:avLst/>
          </a:prstGeom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92280" y="483518"/>
            <a:ext cx="1228860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336634931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2955</TotalTime>
  <Words>79</Words>
  <Application>Microsoft Office PowerPoint</Application>
  <PresentationFormat>Экран (16:9)</PresentationFormat>
  <Paragraphs>12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Masha</dc:creator>
  <cp:lastModifiedBy>Inna</cp:lastModifiedBy>
  <cp:revision>39</cp:revision>
  <dcterms:created xsi:type="dcterms:W3CDTF">2019-01-31T13:11:11Z</dcterms:created>
  <dcterms:modified xsi:type="dcterms:W3CDTF">2019-08-16T10:45:11Z</dcterms:modified>
</cp:coreProperties>
</file>