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83" r:id="rId3"/>
    <p:sldId id="282" r:id="rId4"/>
    <p:sldId id="281" r:id="rId5"/>
    <p:sldId id="280" r:id="rId6"/>
    <p:sldId id="284" r:id="rId7"/>
    <p:sldId id="285" r:id="rId8"/>
    <p:sldId id="287" r:id="rId9"/>
    <p:sldId id="286" r:id="rId10"/>
    <p:sldId id="271" r:id="rId11"/>
    <p:sldId id="272" r:id="rId12"/>
    <p:sldId id="273" r:id="rId13"/>
    <p:sldId id="274" r:id="rId14"/>
    <p:sldId id="275" r:id="rId15"/>
    <p:sldId id="276" r:id="rId16"/>
  </p:sldIdLst>
  <p:sldSz cx="9144000" cy="5143500" type="screen16x9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78DA8"/>
    <a:srgbClr val="DA6464"/>
    <a:srgbClr val="D45743"/>
    <a:srgbClr val="DB4935"/>
    <a:srgbClr val="FF3300"/>
    <a:srgbClr val="E53311"/>
    <a:srgbClr val="FFFF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91" d="100"/>
          <a:sy n="91" d="100"/>
        </p:scale>
        <p:origin x="-750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01806367"/>
      </p:ext>
    </p:extLst>
  </p:cSld>
  <p:clrMapOvr>
    <a:masterClrMapping/>
  </p:clrMapOvr>
  <p:transition spd="slow" advClick="0" advTm="1000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579671036"/>
      </p:ext>
    </p:extLst>
  </p:cSld>
  <p:clrMapOvr>
    <a:masterClrMapping/>
  </p:clrMapOvr>
  <p:transition spd="slow" advClick="0" advTm="1000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730165439"/>
      </p:ext>
    </p:extLst>
  </p:cSld>
  <p:clrMapOvr>
    <a:masterClrMapping/>
  </p:clrMapOvr>
  <p:transition spd="slow" advClick="0" advTm="1000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513946666"/>
      </p:ext>
    </p:extLst>
  </p:cSld>
  <p:clrMapOvr>
    <a:masterClrMapping/>
  </p:clrMapOvr>
  <p:transition spd="slow" advClick="0" advTm="1000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161946007"/>
      </p:ext>
    </p:extLst>
  </p:cSld>
  <p:clrMapOvr>
    <a:masterClrMapping/>
  </p:clrMapOvr>
  <p:transition spd="slow" advClick="0" advTm="1000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2517213298"/>
      </p:ext>
    </p:extLst>
  </p:cSld>
  <p:clrMapOvr>
    <a:masterClrMapping/>
  </p:clrMapOvr>
  <p:transition spd="slow" advClick="0" advTm="1000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780033634"/>
      </p:ext>
    </p:extLst>
  </p:cSld>
  <p:clrMapOvr>
    <a:masterClrMapping/>
  </p:clrMapOvr>
  <p:transition spd="slow" advClick="0" advTm="1000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144904226"/>
      </p:ext>
    </p:extLst>
  </p:cSld>
  <p:clrMapOvr>
    <a:masterClrMapping/>
  </p:clrMapOvr>
  <p:transition spd="slow" advClick="0" advTm="1000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676098436"/>
      </p:ext>
    </p:extLst>
  </p:cSld>
  <p:clrMapOvr>
    <a:masterClrMapping/>
  </p:clrMapOvr>
  <p:transition spd="slow" advClick="0" advTm="1000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591658687"/>
      </p:ext>
    </p:extLst>
  </p:cSld>
  <p:clrMapOvr>
    <a:masterClrMapping/>
  </p:clrMapOvr>
  <p:transition spd="slow" advClick="0" advTm="1000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32071719"/>
      </p:ext>
    </p:extLst>
  </p:cSld>
  <p:clrMapOvr>
    <a:masterClrMapping/>
  </p:clrMapOvr>
  <p:transition spd="slow" advClick="0" advTm="1000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2595515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соседними углами 6"/>
          <p:cNvSpPr/>
          <p:nvPr/>
        </p:nvSpPr>
        <p:spPr>
          <a:xfrm>
            <a:off x="971599" y="1635646"/>
            <a:ext cx="7344816" cy="2998590"/>
          </a:xfrm>
          <a:prstGeom prst="round2Same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619672" y="195486"/>
            <a:ext cx="55446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ЧАРІВНІ </a:t>
            </a:r>
            <a:r>
              <a:rPr lang="uk-UA" sz="4000" b="1" dirty="0" smtClean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ІСТОТИ. КРАБИК</a:t>
            </a:r>
            <a:endParaRPr lang="uk-UA" sz="4000" b="1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31640" y="2055294"/>
            <a:ext cx="67687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Матер</a:t>
            </a:r>
            <a:r>
              <a:rPr lang="uk-UA" sz="2400" b="1" dirty="0" err="1" smtClean="0"/>
              <a:t>іали</a:t>
            </a:r>
            <a:r>
              <a:rPr lang="uk-UA" sz="2400" b="1" dirty="0" smtClean="0"/>
              <a:t>, які знадобляться для виготовлення:</a:t>
            </a:r>
            <a:endParaRPr lang="ru-RU" sz="2400" b="1" dirty="0"/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1042" y="3151509"/>
            <a:ext cx="1008112" cy="788640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61842">
            <a:off x="1442093" y="3123522"/>
            <a:ext cx="528075" cy="743976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6897">
            <a:off x="3364648" y="2740487"/>
            <a:ext cx="618341" cy="714977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9073">
            <a:off x="3817453" y="3535839"/>
            <a:ext cx="662843" cy="541063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4139717">
            <a:off x="5257555" y="3123150"/>
            <a:ext cx="720080" cy="674573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0745" y="3283367"/>
            <a:ext cx="1210535" cy="584461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780339">
            <a:off x="6153534" y="3092146"/>
            <a:ext cx="556423" cy="1040343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5853932">
            <a:off x="4233099" y="2777155"/>
            <a:ext cx="1172272" cy="810630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4945718">
            <a:off x="4627151" y="3816034"/>
            <a:ext cx="792371" cy="35928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2495326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755576" y="699542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4139952" y="2211710"/>
            <a:ext cx="37444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0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sz="2000" b="1" dirty="0"/>
              <a:t>Назви матеріали, з яких виготовлена черепаха та сова.</a:t>
            </a:r>
            <a:endParaRPr lang="ru-RU" sz="2000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300192" y="915566"/>
            <a:ext cx="1739834" cy="1019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4634" y="2721861"/>
            <a:ext cx="2199021" cy="161306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454" y="3395697"/>
            <a:ext cx="1309513" cy="63224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6897">
            <a:off x="7094607" y="3204271"/>
            <a:ext cx="800191" cy="92524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429977" y="843558"/>
            <a:ext cx="1656184" cy="214449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634945445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987574"/>
            <a:ext cx="1440160" cy="843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0072" y="1275606"/>
            <a:ext cx="2684550" cy="2891418"/>
          </a:xfrm>
          <a:prstGeom prst="rect">
            <a:avLst/>
          </a:prstGeom>
        </p:spPr>
      </p:pic>
      <p:sp>
        <p:nvSpPr>
          <p:cNvPr id="5" name="Овальная выноска 4"/>
          <p:cNvSpPr/>
          <p:nvPr/>
        </p:nvSpPr>
        <p:spPr>
          <a:xfrm>
            <a:off x="1475656" y="2139702"/>
            <a:ext cx="3168352" cy="1656184"/>
          </a:xfrm>
          <a:prstGeom prst="wedgeEllipseCallout">
            <a:avLst/>
          </a:prstGeom>
          <a:solidFill>
            <a:srgbClr val="FCE9F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dirty="0" smtClean="0">
                <a:solidFill>
                  <a:srgbClr val="00B0F0"/>
                </a:solidFill>
              </a:rPr>
              <a:t>1. </a:t>
            </a:r>
            <a:r>
              <a:rPr lang="ru-RU" dirty="0" err="1" smtClean="0">
                <a:solidFill>
                  <a:schemeClr val="tx1"/>
                </a:solidFill>
              </a:rPr>
              <a:t>Підготуй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матеріали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для </a:t>
            </a:r>
            <a:r>
              <a:rPr lang="ru-RU" dirty="0" err="1" smtClean="0">
                <a:solidFill>
                  <a:schemeClr val="tx1"/>
                </a:solidFill>
              </a:rPr>
              <a:t>роботи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за </a:t>
            </a:r>
            <a:r>
              <a:rPr lang="ru-RU" dirty="0" err="1" smtClean="0">
                <a:solidFill>
                  <a:schemeClr val="tx1"/>
                </a:solidFill>
              </a:rPr>
              <a:t>малюнком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5910555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699542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843558"/>
            <a:ext cx="1440160" cy="843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1203597"/>
            <a:ext cx="2520280" cy="2833939"/>
          </a:xfrm>
          <a:prstGeom prst="rect">
            <a:avLst/>
          </a:prstGeom>
        </p:spPr>
      </p:pic>
      <p:sp>
        <p:nvSpPr>
          <p:cNvPr id="6" name="Овальная выноска 5"/>
          <p:cNvSpPr/>
          <p:nvPr/>
        </p:nvSpPr>
        <p:spPr>
          <a:xfrm>
            <a:off x="1475656" y="1491630"/>
            <a:ext cx="3096344" cy="2520280"/>
          </a:xfrm>
          <a:prstGeom prst="wedgeEllipseCallout">
            <a:avLst/>
          </a:prstGeom>
          <a:solidFill>
            <a:srgbClr val="FCE9F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dirty="0" smtClean="0">
                <a:solidFill>
                  <a:srgbClr val="00B0F0"/>
                </a:solidFill>
              </a:rPr>
              <a:t>2.</a:t>
            </a:r>
            <a:r>
              <a:rPr lang="uk-UA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Пластилінову</a:t>
            </a:r>
            <a:r>
              <a:rPr lang="ru-RU" dirty="0" smtClean="0">
                <a:solidFill>
                  <a:schemeClr val="tx1"/>
                </a:solidFill>
              </a:rPr>
              <a:t> кульку бежевого </a:t>
            </a:r>
            <a:r>
              <a:rPr lang="ru-RU" dirty="0" err="1" smtClean="0">
                <a:solidFill>
                  <a:schemeClr val="tx1"/>
                </a:solidFill>
              </a:rPr>
              <a:t>кольору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помісти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в половинку </a:t>
            </a:r>
            <a:r>
              <a:rPr lang="ru-RU" dirty="0" err="1" smtClean="0">
                <a:solidFill>
                  <a:schemeClr val="tx1"/>
                </a:solidFill>
              </a:rPr>
              <a:t>волоського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горіха</a:t>
            </a:r>
            <a:r>
              <a:rPr lang="ru-RU" dirty="0" smtClean="0">
                <a:solidFill>
                  <a:schemeClr val="tx1"/>
                </a:solidFill>
              </a:rPr>
              <a:t> — </a:t>
            </a:r>
            <a:r>
              <a:rPr lang="ru-RU" dirty="0" err="1" smtClean="0">
                <a:solidFill>
                  <a:schemeClr val="tx1"/>
                </a:solidFill>
              </a:rPr>
              <a:t>це</a:t>
            </a:r>
            <a:r>
              <a:rPr lang="ru-RU" dirty="0" smtClean="0">
                <a:solidFill>
                  <a:schemeClr val="tx1"/>
                </a:solidFill>
              </a:rPr>
              <a:t> буде </a:t>
            </a:r>
            <a:r>
              <a:rPr lang="ru-RU" dirty="0" err="1" smtClean="0">
                <a:solidFill>
                  <a:schemeClr val="tx1"/>
                </a:solidFill>
              </a:rPr>
              <a:t>тулуб</a:t>
            </a:r>
            <a:r>
              <a:rPr lang="ru-RU" dirty="0" smtClean="0">
                <a:solidFill>
                  <a:schemeClr val="tx1"/>
                </a:solidFill>
              </a:rPr>
              <a:t> краба.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5910555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987574"/>
            <a:ext cx="1440160" cy="843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1235943"/>
            <a:ext cx="2736304" cy="2918943"/>
          </a:xfrm>
          <a:prstGeom prst="rect">
            <a:avLst/>
          </a:prstGeom>
        </p:spPr>
      </p:pic>
      <p:sp>
        <p:nvSpPr>
          <p:cNvPr id="6" name="Овальная выноска 5"/>
          <p:cNvSpPr/>
          <p:nvPr/>
        </p:nvSpPr>
        <p:spPr>
          <a:xfrm>
            <a:off x="1475656" y="1851670"/>
            <a:ext cx="2880320" cy="2232248"/>
          </a:xfrm>
          <a:prstGeom prst="wedgeEllipseCallout">
            <a:avLst/>
          </a:prstGeom>
          <a:solidFill>
            <a:srgbClr val="FCE9F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dirty="0" smtClean="0">
                <a:solidFill>
                  <a:srgbClr val="00B0F0"/>
                </a:solidFill>
              </a:rPr>
              <a:t>3. </a:t>
            </a:r>
            <a:r>
              <a:rPr lang="ru-RU" dirty="0" err="1" smtClean="0">
                <a:solidFill>
                  <a:schemeClr val="tx1"/>
                </a:solidFill>
              </a:rPr>
              <a:t>Закріпи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абрикосові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кісточки</a:t>
            </a:r>
            <a:r>
              <a:rPr lang="ru-RU" dirty="0" smtClean="0">
                <a:solidFill>
                  <a:schemeClr val="tx1"/>
                </a:solidFill>
              </a:rPr>
              <a:t> на </a:t>
            </a:r>
            <a:r>
              <a:rPr lang="ru-RU" dirty="0" err="1" smtClean="0">
                <a:solidFill>
                  <a:schemeClr val="tx1"/>
                </a:solidFill>
              </a:rPr>
              <a:t>тулубі</a:t>
            </a:r>
            <a:r>
              <a:rPr lang="ru-RU" dirty="0" smtClean="0">
                <a:solidFill>
                  <a:schemeClr val="tx1"/>
                </a:solidFill>
              </a:rPr>
              <a:t> краба, як на </a:t>
            </a:r>
            <a:r>
              <a:rPr lang="ru-RU" dirty="0" err="1" smtClean="0">
                <a:solidFill>
                  <a:schemeClr val="tx1"/>
                </a:solidFill>
              </a:rPr>
              <a:t>малюнку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en-US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5910555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987574"/>
            <a:ext cx="1440160" cy="843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1275606"/>
            <a:ext cx="2757046" cy="2808312"/>
          </a:xfrm>
          <a:prstGeom prst="rect">
            <a:avLst/>
          </a:prstGeom>
        </p:spPr>
      </p:pic>
      <p:sp>
        <p:nvSpPr>
          <p:cNvPr id="7" name="Овальная выноска 6"/>
          <p:cNvSpPr/>
          <p:nvPr/>
        </p:nvSpPr>
        <p:spPr>
          <a:xfrm>
            <a:off x="1475656" y="1851670"/>
            <a:ext cx="2592288" cy="2232248"/>
          </a:xfrm>
          <a:prstGeom prst="wedgeEllipseCallout">
            <a:avLst/>
          </a:prstGeom>
          <a:solidFill>
            <a:srgbClr val="FCE9F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dirty="0" smtClean="0">
                <a:solidFill>
                  <a:srgbClr val="00B0F0"/>
                </a:solidFill>
              </a:rPr>
              <a:t>4. </a:t>
            </a:r>
            <a:r>
              <a:rPr lang="ru-RU" dirty="0" err="1" smtClean="0">
                <a:solidFill>
                  <a:schemeClr val="tx1"/>
                </a:solidFill>
              </a:rPr>
              <a:t>Приліпи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між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абрикосовими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кісточками</a:t>
            </a:r>
            <a:r>
              <a:rPr lang="ru-RU" dirty="0" smtClean="0">
                <a:solidFill>
                  <a:schemeClr val="tx1"/>
                </a:solidFill>
              </a:rPr>
              <a:t> плоди </a:t>
            </a:r>
            <a:r>
              <a:rPr lang="ru-RU" dirty="0" err="1" smtClean="0">
                <a:solidFill>
                  <a:schemeClr val="tx1"/>
                </a:solidFill>
              </a:rPr>
              <a:t>шипшини</a:t>
            </a:r>
            <a:r>
              <a:rPr lang="ru-RU" dirty="0" smtClean="0">
                <a:solidFill>
                  <a:schemeClr val="tx1"/>
                </a:solidFill>
              </a:rPr>
              <a:t> — </a:t>
            </a:r>
            <a:r>
              <a:rPr lang="ru-RU" dirty="0" err="1" smtClean="0">
                <a:solidFill>
                  <a:schemeClr val="tx1"/>
                </a:solidFill>
              </a:rPr>
              <a:t>це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будуть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очі</a:t>
            </a:r>
            <a:r>
              <a:rPr lang="ru-RU" dirty="0" smtClean="0">
                <a:solidFill>
                  <a:schemeClr val="tx1"/>
                </a:solidFill>
              </a:rPr>
              <a:t> краба.</a:t>
            </a:r>
            <a:endParaRPr lang="en-US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5910555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987574"/>
            <a:ext cx="1440160" cy="843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1203598"/>
            <a:ext cx="2873005" cy="2952328"/>
          </a:xfrm>
          <a:prstGeom prst="rect">
            <a:avLst/>
          </a:prstGeom>
        </p:spPr>
      </p:pic>
      <p:sp>
        <p:nvSpPr>
          <p:cNvPr id="6" name="Овальная выноска 5"/>
          <p:cNvSpPr/>
          <p:nvPr/>
        </p:nvSpPr>
        <p:spPr>
          <a:xfrm>
            <a:off x="1475656" y="1923678"/>
            <a:ext cx="2736304" cy="1944216"/>
          </a:xfrm>
          <a:prstGeom prst="wedgeEllipseCallout">
            <a:avLst/>
          </a:prstGeom>
          <a:solidFill>
            <a:srgbClr val="FCE9F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dirty="0" smtClean="0">
                <a:solidFill>
                  <a:srgbClr val="00B0F0"/>
                </a:solidFill>
              </a:rPr>
              <a:t>5. </a:t>
            </a:r>
            <a:r>
              <a:rPr lang="ru-RU" dirty="0" err="1" smtClean="0">
                <a:solidFill>
                  <a:schemeClr val="tx1"/>
                </a:solidFill>
              </a:rPr>
              <a:t>Підготуй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із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гілочок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шість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клешень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5910555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987574"/>
            <a:ext cx="1440160" cy="843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1203598"/>
            <a:ext cx="2804680" cy="2952328"/>
          </a:xfrm>
          <a:prstGeom prst="rect">
            <a:avLst/>
          </a:prstGeom>
        </p:spPr>
      </p:pic>
      <p:sp>
        <p:nvSpPr>
          <p:cNvPr id="7" name="Овальная выноска 6"/>
          <p:cNvSpPr/>
          <p:nvPr/>
        </p:nvSpPr>
        <p:spPr>
          <a:xfrm>
            <a:off x="1259632" y="2067694"/>
            <a:ext cx="3096344" cy="1656184"/>
          </a:xfrm>
          <a:prstGeom prst="wedgeEllipseCallout">
            <a:avLst/>
          </a:prstGeom>
          <a:solidFill>
            <a:srgbClr val="FCE9F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k-UA" dirty="0" smtClean="0">
              <a:solidFill>
                <a:srgbClr val="00B0F0"/>
              </a:solidFill>
            </a:endParaRPr>
          </a:p>
          <a:p>
            <a:endParaRPr lang="uk-UA" dirty="0" smtClean="0">
              <a:solidFill>
                <a:srgbClr val="00B0F0"/>
              </a:solidFill>
            </a:endParaRPr>
          </a:p>
          <a:p>
            <a:r>
              <a:rPr lang="uk-UA" dirty="0" smtClean="0">
                <a:solidFill>
                  <a:srgbClr val="00B0F0"/>
                </a:solidFill>
              </a:rPr>
              <a:t>6. </a:t>
            </a:r>
            <a:r>
              <a:rPr lang="ru-RU" dirty="0" err="1" smtClean="0">
                <a:solidFill>
                  <a:schemeClr val="tx1"/>
                </a:solidFill>
              </a:rPr>
              <a:t>Крабик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готовий</a:t>
            </a:r>
            <a:r>
              <a:rPr lang="ru-RU" dirty="0" smtClean="0">
                <a:solidFill>
                  <a:schemeClr val="tx1"/>
                </a:solidFill>
              </a:rPr>
              <a:t>. 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uk-UA" dirty="0" smtClean="0">
                <a:solidFill>
                  <a:srgbClr val="00B0F0"/>
                </a:solidFill>
              </a:rPr>
              <a:t>7.</a:t>
            </a:r>
            <a:r>
              <a:rPr lang="uk-UA" dirty="0" smtClean="0">
                <a:solidFill>
                  <a:schemeClr val="tx1"/>
                </a:solidFill>
              </a:rPr>
              <a:t> Зроби колекцію чарівних істот.</a:t>
            </a:r>
            <a:endParaRPr lang="ru-RU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5910555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987574"/>
            <a:ext cx="1440160" cy="843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85910555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755576" y="699542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4139952" y="2211710"/>
            <a:ext cx="37444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000" b="1" dirty="0">
                <a:solidFill>
                  <a:srgbClr val="00B0F0"/>
                </a:solidFill>
              </a:rPr>
              <a:t>2</a:t>
            </a:r>
            <a:r>
              <a:rPr lang="uk-UA" sz="2000" b="1" dirty="0" smtClean="0">
                <a:solidFill>
                  <a:srgbClr val="00B0F0"/>
                </a:solidFill>
              </a:rPr>
              <a:t>.</a:t>
            </a:r>
            <a:r>
              <a:rPr lang="uk-UA" sz="20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sz="2000" b="1" dirty="0"/>
              <a:t>Назви матеріали, з яких виготовлена черепаха та сова.</a:t>
            </a:r>
            <a:endParaRPr lang="ru-RU" sz="2000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300192" y="915566"/>
            <a:ext cx="1739834" cy="1019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4634" y="2721861"/>
            <a:ext cx="2199021" cy="161306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454" y="3395697"/>
            <a:ext cx="1309513" cy="63224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6897">
            <a:off x="7094607" y="3204271"/>
            <a:ext cx="800191" cy="92524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429977" y="843558"/>
            <a:ext cx="1656184" cy="214449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634945445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403648" y="2499742"/>
            <a:ext cx="36724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000" b="1" dirty="0" smtClean="0">
                <a:solidFill>
                  <a:srgbClr val="00B0F0"/>
                </a:solidFill>
              </a:rPr>
              <a:t>3.</a:t>
            </a:r>
            <a:r>
              <a:rPr lang="uk-UA" sz="20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sz="2000" b="1" dirty="0"/>
              <a:t>Назви матеріали, з </a:t>
            </a:r>
            <a:r>
              <a:rPr lang="uk-UA" sz="2000" b="1"/>
              <a:t>яких </a:t>
            </a:r>
            <a:r>
              <a:rPr lang="uk-UA" sz="2000" b="1" smtClean="0"/>
              <a:t>виготовлений </a:t>
            </a:r>
            <a:r>
              <a:rPr lang="uk-UA" sz="2000" b="1" dirty="0"/>
              <a:t>човник.</a:t>
            </a:r>
            <a:endParaRPr lang="ru-RU" sz="2000" b="1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40068" y="1131590"/>
            <a:ext cx="1296144" cy="675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84099" y="1201487"/>
            <a:ext cx="2448272" cy="272831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7854" y="3563376"/>
            <a:ext cx="720080" cy="67457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6897">
            <a:off x="4343625" y="3539638"/>
            <a:ext cx="483154" cy="55866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791" y="3469030"/>
            <a:ext cx="1529061" cy="73824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60730330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4355976" y="2427734"/>
            <a:ext cx="32403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b="1" dirty="0">
                <a:solidFill>
                  <a:srgbClr val="00B0F0"/>
                </a:solidFill>
              </a:rPr>
              <a:t>4.</a:t>
            </a:r>
            <a:r>
              <a:rPr lang="uk-UA" sz="20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sz="2000" dirty="0"/>
              <a:t>Назви матеріали, з яких виготовлені пташки.</a:t>
            </a:r>
            <a:endParaRPr lang="en-US" sz="2000" b="1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300192" y="915566"/>
            <a:ext cx="1739834" cy="1019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61356" y="2381727"/>
            <a:ext cx="1800200" cy="199932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80017" y="1059582"/>
            <a:ext cx="2164090" cy="199116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8642" y="3615187"/>
            <a:ext cx="1304591" cy="62987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52244">
            <a:off x="7280311" y="3507752"/>
            <a:ext cx="487737" cy="687146"/>
          </a:xfrm>
          <a:prstGeom prst="rect">
            <a:avLst/>
          </a:prstGeom>
        </p:spPr>
      </p:pic>
      <p:pic>
        <p:nvPicPr>
          <p:cNvPr id="12" name="Picture 6" descr="ÐÐµÑÐ¾ 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937722">
            <a:off x="5140777" y="3313018"/>
            <a:ext cx="448507" cy="10766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320612897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547664" y="2439928"/>
            <a:ext cx="34563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b="1" dirty="0">
                <a:solidFill>
                  <a:srgbClr val="00B0F0"/>
                </a:solidFill>
              </a:rPr>
              <a:t>5.</a:t>
            </a:r>
            <a:r>
              <a:rPr lang="uk-UA" sz="20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sz="2000" b="1" dirty="0"/>
              <a:t>Назви матеріали, з яких виготовлений коник.</a:t>
            </a:r>
            <a:endParaRPr lang="ru-RU" sz="2000" b="1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987574"/>
            <a:ext cx="1440160" cy="843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915566"/>
            <a:ext cx="2367518" cy="345192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0583" y="3387146"/>
            <a:ext cx="1529061" cy="73824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9073">
            <a:off x="3640271" y="3505101"/>
            <a:ext cx="662843" cy="54106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4426931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4572000" y="2355726"/>
            <a:ext cx="30963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000" b="1" smtClean="0">
                <a:solidFill>
                  <a:srgbClr val="00B0F0"/>
                </a:solidFill>
              </a:rPr>
              <a:t>6.</a:t>
            </a:r>
            <a:r>
              <a:rPr lang="uk-UA" sz="2000" b="1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sz="2000" b="1" smtClean="0"/>
              <a:t>Пофантазуй та створи  чарівну істоту.</a:t>
            </a:r>
            <a:endParaRPr lang="ru-RU" sz="2000" b="1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660232" y="915566"/>
            <a:ext cx="1494062" cy="875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63688" y="1131590"/>
            <a:ext cx="1800974" cy="294324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6494" y="3259165"/>
            <a:ext cx="1529061" cy="73824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9073">
            <a:off x="5737197" y="3354387"/>
            <a:ext cx="662843" cy="54106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825062944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331640" y="2223904"/>
            <a:ext cx="37444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b="1" dirty="0" smtClean="0">
                <a:solidFill>
                  <a:srgbClr val="00B0F0"/>
                </a:solidFill>
              </a:rPr>
              <a:t>7.</a:t>
            </a:r>
            <a:r>
              <a:rPr lang="uk-UA" sz="20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sz="2000" b="1" dirty="0"/>
              <a:t>Придумай історію з участю створених персонажів. </a:t>
            </a:r>
            <a:endParaRPr lang="ru-RU" sz="2000" b="1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987574"/>
            <a:ext cx="1440160" cy="843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56176" y="2577847"/>
            <a:ext cx="1896491" cy="194699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5371" y="3675973"/>
            <a:ext cx="1072762" cy="51794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52244">
            <a:off x="1776859" y="3301263"/>
            <a:ext cx="531939" cy="74942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6303974">
            <a:off x="2417784" y="3382641"/>
            <a:ext cx="973991" cy="44163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428727" y="987574"/>
            <a:ext cx="1876050" cy="171683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57266777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76200">
          <a:solidFill>
            <a:schemeClr val="accent6">
              <a:lumMod val="75000"/>
            </a:schemeClr>
          </a:solidFill>
          <a:prstDash val="sysDot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3316</TotalTime>
  <Words>158</Words>
  <Application>Microsoft Office PowerPoint</Application>
  <PresentationFormat>Экран (16:9)</PresentationFormat>
  <Paragraphs>24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Inna</cp:lastModifiedBy>
  <cp:revision>69</cp:revision>
  <dcterms:created xsi:type="dcterms:W3CDTF">2019-01-31T13:11:11Z</dcterms:created>
  <dcterms:modified xsi:type="dcterms:W3CDTF">2019-08-16T11:25:40Z</dcterms:modified>
</cp:coreProperties>
</file>