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69" r:id="rId3"/>
    <p:sldId id="263" r:id="rId4"/>
    <p:sldId id="264" r:id="rId5"/>
    <p:sldId id="265" r:id="rId6"/>
    <p:sldId id="266" r:id="rId7"/>
    <p:sldId id="267" r:id="rId8"/>
    <p:sldId id="268" r:id="rId9"/>
    <p:sldId id="270" r:id="rId10"/>
    <p:sldId id="271" r:id="rId11"/>
    <p:sldId id="272" r:id="rId12"/>
    <p:sldId id="273" r:id="rId13"/>
    <p:sldId id="283" r:id="rId14"/>
    <p:sldId id="281" r:id="rId15"/>
    <p:sldId id="282" r:id="rId16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83AA2-8AC0-4C07-A46F-E02F1B28CB9B}" type="datetimeFigureOut">
              <a:rPr lang="ru-RU" smtClean="0"/>
              <a:pPr/>
              <a:t>15.08.2019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5EFAB-6BCB-4241-A781-C3324AA9C5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041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7534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Показать</a:t>
            </a:r>
            <a:r>
              <a:rPr lang="uk-UA" dirty="0" smtClean="0"/>
              <a:t> </a:t>
            </a:r>
            <a:r>
              <a:rPr lang="uk-UA" dirty="0" err="1" smtClean="0"/>
              <a:t>разницу</a:t>
            </a:r>
            <a:r>
              <a:rPr lang="uk-UA" dirty="0" smtClean="0"/>
              <a:t> </a:t>
            </a:r>
            <a:r>
              <a:rPr lang="uk-UA" dirty="0" err="1" smtClean="0"/>
              <a:t>между</a:t>
            </a:r>
            <a:r>
              <a:rPr lang="uk-UA" dirty="0" smtClean="0"/>
              <a:t> колом </a:t>
            </a:r>
            <a:r>
              <a:rPr lang="uk-UA" dirty="0" err="1" smtClean="0"/>
              <a:t>линией</a:t>
            </a:r>
            <a:r>
              <a:rPr lang="uk-UA" dirty="0" smtClean="0"/>
              <a:t> и кругом (</a:t>
            </a:r>
            <a:r>
              <a:rPr lang="uk-UA" dirty="0" err="1" smtClean="0"/>
              <a:t>фигурой</a:t>
            </a:r>
            <a:r>
              <a:rPr lang="uk-UA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0057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Убрать</a:t>
            </a:r>
            <a:r>
              <a:rPr lang="uk-UA" dirty="0" smtClean="0"/>
              <a:t> </a:t>
            </a:r>
            <a:r>
              <a:rPr lang="uk-UA" dirty="0" err="1" smtClean="0"/>
              <a:t>синенькую</a:t>
            </a:r>
            <a:r>
              <a:rPr lang="uk-UA" dirty="0" smtClean="0"/>
              <a:t> </a:t>
            </a:r>
            <a:r>
              <a:rPr lang="uk-UA" dirty="0" err="1" smtClean="0"/>
              <a:t>линию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358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Оставить </a:t>
            </a:r>
            <a:r>
              <a:rPr lang="uk-UA" dirty="0" err="1" smtClean="0"/>
              <a:t>только</a:t>
            </a:r>
            <a:r>
              <a:rPr lang="uk-UA" dirty="0" smtClean="0"/>
              <a:t> </a:t>
            </a:r>
            <a:r>
              <a:rPr lang="uk-UA" dirty="0" err="1" smtClean="0"/>
              <a:t>солн</a:t>
            </a:r>
            <a:r>
              <a:rPr lang="ru-RU" dirty="0" err="1" smtClean="0"/>
              <a:t>ышко</a:t>
            </a:r>
            <a:r>
              <a:rPr lang="ru-RU" baseline="0" dirty="0" smtClean="0"/>
              <a:t> без рамочки. Сделать все </a:t>
            </a:r>
            <a:r>
              <a:rPr lang="ru-RU" baseline="0" dirty="0" err="1" smtClean="0"/>
              <a:t>тексті</a:t>
            </a:r>
            <a:r>
              <a:rPr lang="ru-RU" baseline="0" dirty="0" smtClean="0"/>
              <a:t> на кругах в виде </a:t>
            </a:r>
            <a:r>
              <a:rPr lang="ru-RU" baseline="0" dirty="0" err="1" smtClean="0"/>
              <a:t>солнішка</a:t>
            </a:r>
            <a:r>
              <a:rPr lang="ru-RU" baseline="0" dirty="0" smtClean="0"/>
              <a:t> по возможности! Или </a:t>
            </a:r>
            <a:r>
              <a:rPr lang="ru-RU" baseline="0" dirty="0" err="1" smtClean="0"/>
              <a:t>воздушніх</a:t>
            </a:r>
            <a:r>
              <a:rPr lang="ru-RU" baseline="0" dirty="0" smtClean="0"/>
              <a:t> шариках!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7531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Оставить </a:t>
            </a:r>
            <a:r>
              <a:rPr lang="uk-UA" dirty="0" err="1" smtClean="0"/>
              <a:t>только</a:t>
            </a:r>
            <a:r>
              <a:rPr lang="uk-UA" dirty="0" smtClean="0"/>
              <a:t> </a:t>
            </a:r>
            <a:r>
              <a:rPr lang="uk-UA" dirty="0" err="1" smtClean="0"/>
              <a:t>солн</a:t>
            </a:r>
            <a:r>
              <a:rPr lang="ru-RU" dirty="0" err="1" smtClean="0"/>
              <a:t>ышко</a:t>
            </a:r>
            <a:r>
              <a:rPr lang="ru-RU" baseline="0" dirty="0" smtClean="0"/>
              <a:t> без рамочки. Сделать все </a:t>
            </a:r>
            <a:r>
              <a:rPr lang="ru-RU" baseline="0" dirty="0" err="1" smtClean="0"/>
              <a:t>тексті</a:t>
            </a:r>
            <a:r>
              <a:rPr lang="ru-RU" baseline="0" dirty="0" smtClean="0"/>
              <a:t> на кругах в виде </a:t>
            </a:r>
            <a:r>
              <a:rPr lang="ru-RU" baseline="0" dirty="0" err="1" smtClean="0"/>
              <a:t>солнішка</a:t>
            </a:r>
            <a:r>
              <a:rPr lang="ru-RU" baseline="0" dirty="0" smtClean="0"/>
              <a:t> по возможности! Или </a:t>
            </a:r>
            <a:r>
              <a:rPr lang="ru-RU" baseline="0" dirty="0" err="1" smtClean="0"/>
              <a:t>воздушніх</a:t>
            </a:r>
            <a:r>
              <a:rPr lang="ru-RU" baseline="0" dirty="0" smtClean="0"/>
              <a:t> шариках!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753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7" y="1361617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059833" y="351696"/>
            <a:ext cx="3024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СОНЕЧКО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643758"/>
            <a:ext cx="3240360" cy="177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563638"/>
            <a:ext cx="3454127" cy="222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755576" y="915566"/>
            <a:ext cx="7632848" cy="396044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655857">
            <a:off x="1283244" y="1723239"/>
            <a:ext cx="1729749" cy="11282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489337">
            <a:off x="3944031" y="3545638"/>
            <a:ext cx="519837" cy="132587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5032">
            <a:off x="5314637" y="2492465"/>
            <a:ext cx="1664237" cy="10098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7194" y="3261952"/>
            <a:ext cx="1338137" cy="106867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5967" y="1682880"/>
            <a:ext cx="1399746" cy="10950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88210">
            <a:off x="7164590" y="3136287"/>
            <a:ext cx="573117" cy="138415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5554" y="3321607"/>
            <a:ext cx="1144271" cy="12060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11155" y="1485690"/>
            <a:ext cx="2636561" cy="125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1563639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uk-UA" sz="2400" dirty="0" smtClean="0"/>
              <a:t>На жовтому аркуші паперу намалюй коло.</a:t>
            </a:r>
            <a:endParaRPr lang="en-US" sz="24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924606"/>
            <a:ext cx="2448273" cy="2404363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5249979" y="2571750"/>
            <a:ext cx="1986317" cy="16579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Ти можеш обвести олівцем  круглий предмет.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1491630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За допомогою ножиць виріж круг або використай готові </a:t>
            </a:r>
            <a:r>
              <a:rPr lang="uk-UA" sz="2400" dirty="0" err="1" smtClean="0"/>
              <a:t>смайлики</a:t>
            </a:r>
            <a:r>
              <a:rPr lang="uk-UA" sz="2400" dirty="0" smtClean="0"/>
              <a:t>.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4824" y="1203598"/>
            <a:ext cx="2353224" cy="229292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4747490" y="3003798"/>
            <a:ext cx="1696718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Круг — </a:t>
            </a:r>
            <a:r>
              <a:rPr lang="ru-RU" dirty="0" err="1" smtClean="0">
                <a:solidFill>
                  <a:schemeClr val="tx2"/>
                </a:solidFill>
              </a:rPr>
              <a:t>це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геометрична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фігура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020272" y="2643758"/>
            <a:ext cx="1584176" cy="14904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Коло — </a:t>
            </a:r>
            <a:r>
              <a:rPr lang="ru-RU" dirty="0" err="1" smtClean="0">
                <a:solidFill>
                  <a:schemeClr val="tx2"/>
                </a:solidFill>
              </a:rPr>
              <a:t>замкнена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лінія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203598"/>
            <a:ext cx="4176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ru-RU" sz="2400" dirty="0"/>
              <a:t>З серпантину </a:t>
            </a:r>
            <a:r>
              <a:rPr lang="ru-RU" sz="2400" dirty="0" err="1"/>
              <a:t>жовтого</a:t>
            </a:r>
            <a:r>
              <a:rPr lang="ru-RU" sz="2400" dirty="0"/>
              <a:t>, </a:t>
            </a:r>
            <a:endParaRPr lang="ru-RU" sz="2400" dirty="0" smtClean="0"/>
          </a:p>
          <a:p>
            <a:r>
              <a:rPr lang="ru-RU" sz="2400" dirty="0" err="1" smtClean="0"/>
              <a:t>помаранчевого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або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/>
              <a:t>червоного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кольору</a:t>
            </a:r>
            <a:r>
              <a:rPr lang="ru-RU" sz="2400" dirty="0" smtClean="0"/>
              <a:t> </a:t>
            </a:r>
            <a:r>
              <a:rPr lang="ru-RU" sz="2400" dirty="0" err="1"/>
              <a:t>наріж</a:t>
            </a:r>
            <a:r>
              <a:rPr lang="ru-RU" sz="2400" dirty="0"/>
              <a:t> </a:t>
            </a:r>
            <a:r>
              <a:rPr lang="ru-RU" sz="2400" dirty="0" err="1"/>
              <a:t>стрічки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довжиною</a:t>
            </a:r>
            <a:r>
              <a:rPr lang="ru-RU" sz="2400" dirty="0" smtClean="0"/>
              <a:t> </a:t>
            </a:r>
            <a:r>
              <a:rPr lang="ru-RU" sz="2400" dirty="0"/>
              <a:t>10 см.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991334"/>
            <a:ext cx="2597050" cy="256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0078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8024" y="2285459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4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З</a:t>
            </a:r>
            <a:r>
              <a:rPr lang="en-US" sz="2400" dirty="0" smtClean="0"/>
              <a:t>’</a:t>
            </a:r>
            <a:r>
              <a:rPr lang="uk-UA" sz="2400" dirty="0" smtClean="0"/>
              <a:t>єднай кінчики кожної окремої стрічки та склей між собою.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6899" y="1059582"/>
            <a:ext cx="2581563" cy="251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14347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2213451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5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Промінчики, що утворилися, </a:t>
            </a:r>
          </a:p>
          <a:p>
            <a:r>
              <a:rPr lang="uk-UA" sz="2400" dirty="0" smtClean="0"/>
              <a:t>наклей по колу </a:t>
            </a:r>
          </a:p>
          <a:p>
            <a:r>
              <a:rPr lang="uk-UA" sz="2400" dirty="0" smtClean="0"/>
              <a:t>на основу сонечка.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275606"/>
            <a:ext cx="2526224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51487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915566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 smtClean="0"/>
              <a:t>Фломастерами або олівцями намалюй сонечку очі й посмішку – наше сонечко готове!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0205" y="1131590"/>
            <a:ext cx="2755691" cy="2665971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5796136" y="3003798"/>
            <a:ext cx="1944216" cy="164341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Яка емоція зображена на твоєму сонечку?  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613729" y="2071142"/>
            <a:ext cx="1800200" cy="160588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Визнач, які риси вказують на емоцію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15566"/>
            <a:ext cx="1612900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2915816" y="1563638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радість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892565" y="3244974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смуток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4068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101916" y="2427734"/>
            <a:ext cx="1944216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Яка емоція зображена на твоєму сонечку?  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843808" y="1491630"/>
            <a:ext cx="2088232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задоволення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904097" y="3219822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злість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15566"/>
            <a:ext cx="16859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737224" y="1635646"/>
            <a:ext cx="2422079" cy="187220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Навчись  зображувати  емоції!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71774" y="2750815"/>
            <a:ext cx="2088232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здивування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837905" y="2833675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замріяність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55526"/>
            <a:ext cx="3709987" cy="18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85193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572000" y="627534"/>
            <a:ext cx="2520280" cy="151216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Навчись  ділитися гарними емоціями.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223627" y="3193517"/>
            <a:ext cx="2376264" cy="12241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Гарні  думки завжди допомагають!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571999" y="3416983"/>
            <a:ext cx="1440160" cy="100811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навчуся!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627534"/>
            <a:ext cx="2160240" cy="2089907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3563889" y="1995686"/>
            <a:ext cx="1440160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добрий!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rot="10800000" flipV="1">
            <a:off x="6576139" y="3208692"/>
            <a:ext cx="1714833" cy="150890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Усе буде добре!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6516216" y="1851670"/>
            <a:ext cx="1584176" cy="12241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зможу!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843558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85193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995686"/>
            <a:ext cx="10858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067694"/>
            <a:ext cx="1181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067694"/>
            <a:ext cx="11430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Овал 18"/>
          <p:cNvSpPr/>
          <p:nvPr/>
        </p:nvSpPr>
        <p:spPr>
          <a:xfrm>
            <a:off x="1979712" y="843558"/>
            <a:ext cx="3816424" cy="9361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Порівняй та назви номери однакових сонечок.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3435846"/>
            <a:ext cx="11049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435846"/>
            <a:ext cx="12001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3435846"/>
            <a:ext cx="11334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D:\Даша\Даша\Презентации\Проекты\Н100042УПлакаты\Плакаты Основы здоровья\орел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006078"/>
            <a:ext cx="8172450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0" y="25003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Гімнастика для очей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3" y="411511"/>
            <a:ext cx="504132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0" y="4569619"/>
            <a:ext cx="9144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en-US" sz="3000"/>
              <a:t>Я працюю за комп</a:t>
            </a:r>
            <a:r>
              <a:rPr lang="en-US" altLang="en-US" sz="3000"/>
              <a:t>’</a:t>
            </a:r>
            <a:r>
              <a:rPr lang="uk-UA" altLang="en-US" sz="3000"/>
              <a:t>ютером.</a:t>
            </a:r>
            <a:endParaRPr lang="ru-RU" altLang="en-US" sz="3000"/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3109</TotalTime>
  <Words>235</Words>
  <Application>Microsoft Office PowerPoint</Application>
  <PresentationFormat>Экран (16:9)</PresentationFormat>
  <Paragraphs>44</Paragraphs>
  <Slides>15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55</cp:revision>
  <dcterms:created xsi:type="dcterms:W3CDTF">2019-01-31T13:11:11Z</dcterms:created>
  <dcterms:modified xsi:type="dcterms:W3CDTF">2019-08-15T15:51:03Z</dcterms:modified>
</cp:coreProperties>
</file>