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9" r:id="rId3"/>
    <p:sldId id="271" r:id="rId4"/>
    <p:sldId id="272" r:id="rId5"/>
    <p:sldId id="273" r:id="rId6"/>
    <p:sldId id="274" r:id="rId7"/>
    <p:sldId id="275" r:id="rId8"/>
    <p:sldId id="276" r:id="rId9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45" d="100"/>
          <a:sy n="145" d="100"/>
        </p:scale>
        <p:origin x="62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6.png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971599" y="1635646"/>
            <a:ext cx="7344816" cy="2998590"/>
          </a:xfrm>
          <a:prstGeom prst="round2Same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699792" y="411510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ВІЗИТІВКА</a:t>
            </a:r>
            <a:endParaRPr lang="uk-UA" sz="4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055294"/>
            <a:ext cx="67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Матер</a:t>
            </a:r>
            <a:r>
              <a:rPr lang="uk-UA" sz="2400" b="1" dirty="0" err="1" smtClean="0"/>
              <a:t>іали</a:t>
            </a:r>
            <a:r>
              <a:rPr lang="uk-UA" sz="2400" b="1" dirty="0" smtClean="0"/>
              <a:t>, які знадобляться для виготовлення:</a:t>
            </a:r>
            <a:endParaRPr lang="ru-RU" sz="240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681">
            <a:off x="1342294" y="2991391"/>
            <a:ext cx="1590080" cy="103711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91376">
            <a:off x="4253869" y="3141007"/>
            <a:ext cx="1166767" cy="82297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93440">
            <a:off x="3127222" y="3090812"/>
            <a:ext cx="964473" cy="96957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82337">
            <a:off x="6986708" y="2973514"/>
            <a:ext cx="1017900" cy="107287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111">
            <a:off x="6018715" y="2841422"/>
            <a:ext cx="553615" cy="133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187624" y="2256423"/>
            <a:ext cx="4032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1.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 err="1" smtClean="0"/>
              <a:t>Виріж</a:t>
            </a:r>
            <a:r>
              <a:rPr lang="uk-UA" sz="2000" b="1" dirty="0" smtClean="0"/>
              <a:t> </a:t>
            </a:r>
            <a:r>
              <a:rPr lang="uk-UA" sz="2000" b="1" dirty="0"/>
              <a:t>з картону  (або з коробки з</a:t>
            </a:r>
            <a:r>
              <a:rPr lang="en-US" sz="2000" b="1" dirty="0"/>
              <a:t>-</a:t>
            </a:r>
            <a:r>
              <a:rPr lang="ru-RU" sz="2000" b="1" dirty="0"/>
              <a:t>п</a:t>
            </a:r>
            <a:r>
              <a:rPr lang="uk-UA" sz="2000" b="1" dirty="0"/>
              <a:t>ід цукерок, печива) основу для візитівки та підготуй для декору частини листочка.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82927" y="1481755"/>
            <a:ext cx="1913409" cy="2468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283968" y="2211710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2</a:t>
            </a:r>
            <a:r>
              <a:rPr lang="uk-UA" sz="2000" b="1" dirty="0" smtClean="0">
                <a:solidFill>
                  <a:srgbClr val="00B0F0"/>
                </a:solidFill>
              </a:rPr>
              <a:t>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Наклей на основу листочка хвостик і прожилки. </a:t>
            </a:r>
            <a:r>
              <a:rPr lang="uk-UA" sz="2000" b="1" dirty="0" smtClean="0"/>
              <a:t>Їх </a:t>
            </a:r>
            <a:r>
              <a:rPr lang="uk-UA" sz="2000" b="1" dirty="0"/>
              <a:t>також можна намалювати маркером.</a:t>
            </a:r>
            <a:endParaRPr lang="en-US" sz="2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1416907"/>
            <a:ext cx="2097089" cy="237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403648" y="2499742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3.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 err="1"/>
              <a:t>Виріж</a:t>
            </a:r>
            <a:r>
              <a:rPr lang="uk-UA" sz="2000" b="1" dirty="0"/>
              <a:t> листочок по контуру.</a:t>
            </a:r>
            <a:endParaRPr lang="en-US" sz="2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0068" y="1131590"/>
            <a:ext cx="1296144" cy="67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11710" y="1491630"/>
            <a:ext cx="2012618" cy="239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7303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355976" y="2427734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4.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Наклей листочок на основу візитівки, як на малюнку.</a:t>
            </a:r>
            <a:endParaRPr lang="en-US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1476011"/>
            <a:ext cx="2088232" cy="247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6128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2355726"/>
            <a:ext cx="35101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5.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Обережно зігни хвостик листочка за край візитівки.</a:t>
            </a:r>
            <a:endParaRPr lang="en-US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1413916"/>
            <a:ext cx="2016224" cy="246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693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995936" y="2204159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6.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Наклей (або намалюй) хвостик зі зворотного боку візитівки — по центру , розподіливши  її навпіл.</a:t>
            </a:r>
            <a:endParaRPr lang="en-US" sz="20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660232" y="915566"/>
            <a:ext cx="1494062" cy="875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593152"/>
            <a:ext cx="1897916" cy="241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06294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2139702"/>
            <a:ext cx="37444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>
                <a:solidFill>
                  <a:srgbClr val="00B0F0"/>
                </a:solidFill>
              </a:rPr>
              <a:t>7.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У верхній частині ручкою пишемо «П. І.» (прізвище та </a:t>
            </a:r>
            <a:r>
              <a:rPr lang="uk-UA" sz="2000" b="1" dirty="0" err="1"/>
              <a:t>ім</a:t>
            </a:r>
            <a:r>
              <a:rPr lang="en-US" sz="2000" b="1" dirty="0"/>
              <a:t>’</a:t>
            </a:r>
            <a:r>
              <a:rPr lang="ru-RU" sz="2000" b="1" dirty="0"/>
              <a:t>я), у </a:t>
            </a:r>
            <a:r>
              <a:rPr lang="ru-RU" sz="2000" b="1" dirty="0" err="1"/>
              <a:t>нижн</a:t>
            </a:r>
            <a:r>
              <a:rPr lang="uk-UA" sz="2000" b="1" dirty="0" err="1"/>
              <a:t>ій</a:t>
            </a:r>
            <a:r>
              <a:rPr lang="uk-UA" sz="2000" b="1" dirty="0"/>
              <a:t> – номер телефону. Візитівка готова!</a:t>
            </a:r>
            <a:endParaRPr lang="en-US" sz="20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6081894"/>
              </p:ext>
            </p:extLst>
          </p:nvPr>
        </p:nvGraphicFramePr>
        <p:xfrm>
          <a:off x="5719426" y="1635646"/>
          <a:ext cx="2020926" cy="21099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Image" r:id="rId4" imgW="2882540" imgH="3009524" progId="">
                  <p:embed/>
                </p:oleObj>
              </mc:Choice>
              <mc:Fallback>
                <p:oleObj name="Image" r:id="rId4" imgW="2882540" imgH="3009524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9426" y="1635646"/>
                        <a:ext cx="2020926" cy="21099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726677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accent6">
              <a:lumMod val="75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3264</TotalTime>
  <Words>130</Words>
  <Application>Microsoft Office PowerPoint</Application>
  <PresentationFormat>Экран (16:9)</PresentationFormat>
  <Paragraphs>9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Тема Office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kompukter</cp:lastModifiedBy>
  <cp:revision>62</cp:revision>
  <dcterms:created xsi:type="dcterms:W3CDTF">2019-01-31T13:11:11Z</dcterms:created>
  <dcterms:modified xsi:type="dcterms:W3CDTF">2019-08-12T15:03:52Z</dcterms:modified>
</cp:coreProperties>
</file>