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9" r:id="rId3"/>
    <p:sldId id="271" r:id="rId4"/>
    <p:sldId id="272" r:id="rId5"/>
    <p:sldId id="273" r:id="rId6"/>
    <p:sldId id="274" r:id="rId7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45" d="100"/>
          <a:sy n="145" d="100"/>
        </p:scale>
        <p:origin x="62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99792" y="123478"/>
            <a:ext cx="34563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ВАЗА З КВІТАМИ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93066">
            <a:off x="1245464" y="3111098"/>
            <a:ext cx="881677" cy="9292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4566">
            <a:off x="2366259" y="3142219"/>
            <a:ext cx="417772" cy="100897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4340">
            <a:off x="4291113" y="3361492"/>
            <a:ext cx="1293039" cy="7845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2295">
            <a:off x="5659626" y="3222810"/>
            <a:ext cx="993097" cy="70047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4943">
            <a:off x="3106286" y="3219541"/>
            <a:ext cx="1222631" cy="79745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4862">
            <a:off x="6818973" y="3103869"/>
            <a:ext cx="1052309" cy="111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331640" y="2355726"/>
            <a:ext cx="352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1.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smtClean="0"/>
              <a:t>На </a:t>
            </a:r>
            <a:r>
              <a:rPr lang="ru-RU" sz="2000" b="1" dirty="0" err="1"/>
              <a:t>кольоровий</a:t>
            </a:r>
            <a:r>
              <a:rPr lang="ru-RU" sz="2000" b="1" dirty="0"/>
              <a:t> фон наклей три </a:t>
            </a:r>
            <a:r>
              <a:rPr lang="ru-RU" sz="2000" b="1" dirty="0" err="1"/>
              <a:t>різні</a:t>
            </a:r>
            <a:r>
              <a:rPr lang="ru-RU" sz="2000" b="1" dirty="0"/>
              <a:t> </a:t>
            </a:r>
            <a:r>
              <a:rPr lang="ru-RU" sz="2000" b="1" dirty="0" err="1"/>
              <a:t>клаптики</a:t>
            </a:r>
            <a:r>
              <a:rPr lang="ru-RU" sz="2000" b="1" dirty="0"/>
              <a:t> </a:t>
            </a:r>
            <a:r>
              <a:rPr lang="ru-RU" sz="2000" b="1" dirty="0" err="1"/>
              <a:t>тканини</a:t>
            </a:r>
            <a:r>
              <a:rPr lang="ru-RU" sz="2000" b="1" dirty="0"/>
              <a:t>.</a:t>
            </a:r>
            <a:endParaRPr lang="en-US" sz="2000" b="1" dirty="0"/>
          </a:p>
          <a:p>
            <a:endParaRPr lang="ru-RU" sz="2000" b="1" dirty="0" smtClean="0"/>
          </a:p>
          <a:p>
            <a:endParaRPr lang="en-US" sz="2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1603480"/>
            <a:ext cx="2088232" cy="207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139952" y="2355726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/>
              <a:t>На </a:t>
            </a:r>
            <a:r>
              <a:rPr lang="ru-RU" sz="2000" b="1" dirty="0" err="1"/>
              <a:t>картатому</a:t>
            </a:r>
            <a:r>
              <a:rPr lang="ru-RU" sz="2000" b="1" dirty="0"/>
              <a:t> </a:t>
            </a:r>
            <a:r>
              <a:rPr lang="ru-RU" sz="2000" b="1" dirty="0" err="1"/>
              <a:t>клаптику</a:t>
            </a:r>
            <a:r>
              <a:rPr lang="ru-RU" sz="2000" b="1" dirty="0"/>
              <a:t> </a:t>
            </a:r>
            <a:r>
              <a:rPr lang="ru-RU" sz="2000" b="1" dirty="0" err="1"/>
              <a:t>тканини</a:t>
            </a:r>
            <a:r>
              <a:rPr lang="ru-RU" sz="2000" b="1" dirty="0"/>
              <a:t> намалюй вазу, </a:t>
            </a:r>
            <a:r>
              <a:rPr lang="ru-RU" sz="2000" b="1" dirty="0" err="1"/>
              <a:t>виріж</a:t>
            </a:r>
            <a:r>
              <a:rPr lang="ru-RU" sz="2000" b="1" dirty="0"/>
              <a:t> та на наклей.</a:t>
            </a:r>
            <a:endParaRPr lang="en-US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1602492"/>
            <a:ext cx="2129903" cy="208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59632" y="2283718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3.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Із</a:t>
            </a:r>
            <a:r>
              <a:rPr lang="ru-RU" sz="2000" b="1" dirty="0"/>
              <a:t> </a:t>
            </a:r>
            <a:r>
              <a:rPr lang="ru-RU" sz="2000" b="1" dirty="0" err="1"/>
              <a:t>різних</a:t>
            </a:r>
            <a:r>
              <a:rPr lang="ru-RU" sz="2000" b="1" dirty="0"/>
              <a:t> </a:t>
            </a:r>
            <a:r>
              <a:rPr lang="ru-RU" sz="2000" b="1" dirty="0" err="1"/>
              <a:t>клаптиків</a:t>
            </a:r>
            <a:r>
              <a:rPr lang="ru-RU" sz="2000" b="1" dirty="0"/>
              <a:t> </a:t>
            </a:r>
            <a:r>
              <a:rPr lang="ru-RU" sz="2000" b="1" dirty="0" err="1"/>
              <a:t>тканини</a:t>
            </a:r>
            <a:r>
              <a:rPr lang="ru-RU" sz="2000" b="1" dirty="0"/>
              <a:t> намалюй та </a:t>
            </a:r>
            <a:r>
              <a:rPr lang="ru-RU" sz="2000" b="1" dirty="0" err="1"/>
              <a:t>виріж</a:t>
            </a:r>
            <a:r>
              <a:rPr lang="ru-RU" sz="2000" b="1" dirty="0"/>
              <a:t> </a:t>
            </a:r>
            <a:r>
              <a:rPr lang="ru-RU" sz="2000" b="1" dirty="0" err="1"/>
              <a:t>квіти</a:t>
            </a:r>
            <a:r>
              <a:rPr lang="ru-RU" sz="2000" b="1" dirty="0"/>
              <a:t>, </a:t>
            </a:r>
            <a:r>
              <a:rPr lang="ru-RU" sz="2000" b="1" dirty="0" err="1"/>
              <a:t>потім</a:t>
            </a:r>
            <a:r>
              <a:rPr lang="ru-RU" sz="2000" b="1" dirty="0"/>
              <a:t> наклей над вазою.</a:t>
            </a:r>
            <a:endParaRPr lang="en-US" sz="2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059582"/>
            <a:ext cx="1008112" cy="6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1707654"/>
            <a:ext cx="2088232" cy="211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499992" y="2125181"/>
            <a:ext cx="34059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4.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/>
              <a:t>На </a:t>
            </a:r>
            <a:r>
              <a:rPr lang="ru-RU" sz="2000" b="1" dirty="0" err="1"/>
              <a:t>папері</a:t>
            </a:r>
            <a:r>
              <a:rPr lang="ru-RU" sz="2000" b="1" dirty="0"/>
              <a:t> зеленого </a:t>
            </a:r>
            <a:r>
              <a:rPr lang="ru-RU" sz="2000" b="1" dirty="0" err="1"/>
              <a:t>кольору</a:t>
            </a:r>
            <a:r>
              <a:rPr lang="ru-RU" sz="2000" b="1" dirty="0"/>
              <a:t> намалюй та </a:t>
            </a:r>
            <a:r>
              <a:rPr lang="ru-RU" sz="2000" b="1" dirty="0" err="1"/>
              <a:t>виріж</a:t>
            </a:r>
            <a:r>
              <a:rPr lang="ru-RU" sz="2000" b="1" dirty="0"/>
              <a:t> листочки і </a:t>
            </a:r>
            <a:r>
              <a:rPr lang="ru-RU" sz="2000" b="1" dirty="0" err="1"/>
              <a:t>стебла</a:t>
            </a:r>
            <a:r>
              <a:rPr lang="ru-RU" sz="2000" b="1" dirty="0"/>
              <a:t> для </a:t>
            </a:r>
            <a:r>
              <a:rPr lang="ru-RU" sz="2000" b="1" dirty="0" err="1"/>
              <a:t>квітів</a:t>
            </a:r>
            <a:r>
              <a:rPr lang="ru-RU" sz="2000" b="1" dirty="0"/>
              <a:t>. Листочки </a:t>
            </a:r>
            <a:r>
              <a:rPr lang="ru-RU" sz="2000" b="1" dirty="0" err="1"/>
              <a:t>зігни</a:t>
            </a:r>
            <a:r>
              <a:rPr lang="ru-RU" sz="2000" b="1" dirty="0"/>
              <a:t> </a:t>
            </a:r>
            <a:r>
              <a:rPr lang="ru-RU" sz="2000" b="1" dirty="0" err="1"/>
              <a:t>навпіл</a:t>
            </a:r>
            <a:r>
              <a:rPr lang="ru-RU" sz="2000" b="1" dirty="0"/>
              <a:t> і приклей таким чином, </a:t>
            </a:r>
            <a:r>
              <a:rPr lang="ru-RU" sz="2000" b="1" dirty="0" err="1"/>
              <a:t>щоб</a:t>
            </a:r>
            <a:r>
              <a:rPr lang="ru-RU" sz="2000" b="1" dirty="0"/>
              <a:t> </a:t>
            </a:r>
            <a:r>
              <a:rPr lang="ru-RU" sz="2000" b="1" dirty="0" err="1"/>
              <a:t>кінчики</a:t>
            </a:r>
            <a:r>
              <a:rPr lang="ru-RU" sz="2000" b="1" dirty="0"/>
              <a:t> </a:t>
            </a:r>
            <a:r>
              <a:rPr lang="ru-RU" sz="2000" b="1" dirty="0" err="1"/>
              <a:t>були</a:t>
            </a:r>
            <a:r>
              <a:rPr lang="ru-RU" sz="2000" b="1" dirty="0"/>
              <a:t> </a:t>
            </a:r>
            <a:r>
              <a:rPr lang="ru-RU" sz="2000" b="1" dirty="0" err="1"/>
              <a:t>вільні</a:t>
            </a:r>
            <a:r>
              <a:rPr lang="ru-RU" sz="2000" b="1" dirty="0"/>
              <a:t>, приклей </a:t>
            </a:r>
            <a:r>
              <a:rPr lang="ru-RU" sz="2000" b="1" dirty="0" err="1"/>
              <a:t>стебла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995686"/>
            <a:ext cx="2448272" cy="1751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1851670"/>
            <a:ext cx="37261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5.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Відріж</a:t>
            </a:r>
            <a:r>
              <a:rPr lang="ru-RU" sz="2000" b="1" dirty="0"/>
              <a:t> </a:t>
            </a:r>
            <a:r>
              <a:rPr lang="ru-RU" sz="2000" b="1" dirty="0" err="1"/>
              <a:t>дві</a:t>
            </a:r>
            <a:r>
              <a:rPr lang="ru-RU" sz="2000" b="1" dirty="0"/>
              <a:t> </a:t>
            </a:r>
            <a:r>
              <a:rPr lang="ru-RU" sz="2000" b="1" dirty="0" err="1"/>
              <a:t>стрічки</a:t>
            </a:r>
            <a:r>
              <a:rPr lang="ru-RU" sz="2000" b="1" dirty="0"/>
              <a:t> </a:t>
            </a:r>
            <a:r>
              <a:rPr lang="ru-RU" sz="2000" b="1" dirty="0" err="1"/>
              <a:t>рожевого</a:t>
            </a:r>
            <a:r>
              <a:rPr lang="ru-RU" sz="2000" b="1" dirty="0"/>
              <a:t> та </a:t>
            </a:r>
            <a:r>
              <a:rPr lang="ru-RU" sz="2000" b="1" dirty="0" err="1"/>
              <a:t>фіолетового</a:t>
            </a:r>
            <a:r>
              <a:rPr lang="ru-RU" sz="2000" b="1" dirty="0"/>
              <a:t> </a:t>
            </a:r>
            <a:r>
              <a:rPr lang="ru-RU" sz="2000" b="1" dirty="0" err="1"/>
              <a:t>кольору</a:t>
            </a:r>
            <a:r>
              <a:rPr lang="ru-RU" sz="2000" b="1" dirty="0"/>
              <a:t> — </a:t>
            </a:r>
            <a:r>
              <a:rPr lang="ru-RU" sz="2000" b="1" dirty="0" err="1"/>
              <a:t>зроби</a:t>
            </a:r>
            <a:r>
              <a:rPr lang="ru-RU" sz="2000" b="1" dirty="0"/>
              <a:t> </a:t>
            </a:r>
            <a:r>
              <a:rPr lang="ru-RU" sz="2000" b="1" dirty="0" err="1"/>
              <a:t>гофрованими</a:t>
            </a:r>
            <a:r>
              <a:rPr lang="ru-RU" sz="2000" b="1" dirty="0"/>
              <a:t>. Сформуй з них </a:t>
            </a:r>
            <a:r>
              <a:rPr lang="ru-RU" sz="2000" b="1" dirty="0" err="1"/>
              <a:t>дві</a:t>
            </a:r>
            <a:r>
              <a:rPr lang="ru-RU" sz="2000" b="1" dirty="0"/>
              <a:t> </a:t>
            </a:r>
            <a:r>
              <a:rPr lang="ru-RU" sz="2000" b="1" dirty="0" err="1"/>
              <a:t>квіточки</a:t>
            </a:r>
            <a:r>
              <a:rPr lang="ru-RU" sz="2000" b="1" dirty="0"/>
              <a:t>, як на </a:t>
            </a:r>
            <a:r>
              <a:rPr lang="ru-RU" sz="2000" b="1" dirty="0" err="1"/>
              <a:t>малюнку</a:t>
            </a:r>
            <a:r>
              <a:rPr lang="ru-RU" sz="2000" b="1" dirty="0"/>
              <a:t>, приклей </a:t>
            </a:r>
            <a:r>
              <a:rPr lang="ru-RU" sz="2000" b="1" dirty="0" err="1"/>
              <a:t>їх</a:t>
            </a:r>
            <a:r>
              <a:rPr lang="ru-RU" sz="2000" b="1" dirty="0"/>
              <a:t> до </a:t>
            </a:r>
            <a:r>
              <a:rPr lang="ru-RU" sz="2000" b="1" dirty="0" err="1"/>
              <a:t>вільних</a:t>
            </a:r>
            <a:r>
              <a:rPr lang="ru-RU" sz="2000" b="1" dirty="0"/>
              <a:t> </a:t>
            </a:r>
            <a:r>
              <a:rPr lang="ru-RU" sz="2000" b="1" dirty="0" err="1"/>
              <a:t>стебельків</a:t>
            </a:r>
            <a:r>
              <a:rPr lang="ru-RU" sz="2000" b="1" dirty="0"/>
              <a:t> та прикрась </a:t>
            </a:r>
            <a:r>
              <a:rPr lang="ru-RU" sz="2000" b="1" dirty="0" err="1"/>
              <a:t>їх</a:t>
            </a:r>
            <a:r>
              <a:rPr lang="ru-RU" sz="2000" b="1" dirty="0"/>
              <a:t> серединки маленькими </a:t>
            </a:r>
            <a:r>
              <a:rPr lang="ru-RU" sz="2000" b="1" dirty="0" err="1"/>
              <a:t>намистинками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1727495"/>
            <a:ext cx="2159494" cy="197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3265</TotalTime>
  <Words>118</Words>
  <Application>Microsoft Office PowerPoint</Application>
  <PresentationFormat>Экран (16:9)</PresentationFormat>
  <Paragraphs>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61</cp:revision>
  <dcterms:created xsi:type="dcterms:W3CDTF">2019-01-31T13:11:11Z</dcterms:created>
  <dcterms:modified xsi:type="dcterms:W3CDTF">2019-08-12T14:45:35Z</dcterms:modified>
</cp:coreProperties>
</file>