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8" r:id="rId3"/>
    <p:sldId id="264" r:id="rId4"/>
    <p:sldId id="265" r:id="rId5"/>
    <p:sldId id="273" r:id="rId6"/>
    <p:sldId id="272" r:id="rId7"/>
    <p:sldId id="274" r:id="rId8"/>
    <p:sldId id="275" r:id="rId9"/>
    <p:sldId id="276" r:id="rId10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E9F1"/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31" d="100"/>
          <a:sy n="131" d="100"/>
        </p:scale>
        <p:origin x="144" y="3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40000"/>
                <a:lumOff val="60000"/>
              </a:schemeClr>
            </a:gs>
            <a:gs pos="35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347614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203848" y="352830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Соняшник</a:t>
            </a:r>
            <a:endParaRPr lang="uk-UA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63838"/>
            <a:ext cx="1296143" cy="10139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2244">
            <a:off x="1677818" y="1748916"/>
            <a:ext cx="815555" cy="11489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2974536" y="3426071"/>
            <a:ext cx="800191" cy="9252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9073">
            <a:off x="4441054" y="3625808"/>
            <a:ext cx="662843" cy="54106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53304"/>
            <a:ext cx="720080" cy="6745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651870"/>
            <a:ext cx="1529061" cy="73824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0339">
            <a:off x="7041385" y="2118877"/>
            <a:ext cx="556423" cy="89099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15239">
            <a:off x="5970657" y="2005376"/>
            <a:ext cx="1172272" cy="810630"/>
          </a:xfrm>
          <a:prstGeom prst="rect">
            <a:avLst/>
          </a:prstGeom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27784" y="2787774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Овальная выноска 17"/>
          <p:cNvSpPr/>
          <p:nvPr/>
        </p:nvSpPr>
        <p:spPr>
          <a:xfrm>
            <a:off x="2987824" y="1563638"/>
            <a:ext cx="3096344" cy="129614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предмети. Матеріали 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3974">
            <a:off x="5100338" y="3973498"/>
            <a:ext cx="792371" cy="35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291830"/>
            <a:ext cx="936103" cy="926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11" y="3867894"/>
            <a:ext cx="1309513" cy="632249"/>
          </a:xfrm>
          <a:prstGeom prst="rect">
            <a:avLst/>
          </a:prstGeom>
        </p:spPr>
      </p:pic>
      <p:sp>
        <p:nvSpPr>
          <p:cNvPr id="10" name="Овальная выноска 9"/>
          <p:cNvSpPr/>
          <p:nvPr/>
        </p:nvSpPr>
        <p:spPr>
          <a:xfrm>
            <a:off x="1907704" y="1055994"/>
            <a:ext cx="2664295" cy="201622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</a:t>
            </a:r>
            <a:r>
              <a:rPr lang="uk-UA" dirty="0" smtClean="0">
                <a:solidFill>
                  <a:schemeClr val="tx1"/>
                </a:solidFill>
              </a:rPr>
              <a:t>матеріали, з яких виготовлений соняшник.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86066" y="939031"/>
            <a:ext cx="1828249" cy="2531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5556" y="1895670"/>
            <a:ext cx="864096" cy="85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3563888" y="771550"/>
            <a:ext cx="4176464" cy="21602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20000"/>
              </a:lnSpc>
            </a:pPr>
            <a:r>
              <a:rPr lang="uk-UA" dirty="0" smtClean="0">
                <a:solidFill>
                  <a:schemeClr val="tx2"/>
                </a:solidFill>
              </a:rPr>
              <a:t>СОНЯШНИК — «квітка сонця» родом із Північної Америки. На українській землі  </a:t>
            </a:r>
            <a:r>
              <a:rPr lang="en-US" dirty="0" smtClean="0">
                <a:solidFill>
                  <a:schemeClr val="tx2"/>
                </a:solidFill>
              </a:rPr>
              <a:t>«</a:t>
            </a:r>
            <a:r>
              <a:rPr lang="uk-UA" dirty="0" err="1" smtClean="0">
                <a:solidFill>
                  <a:schemeClr val="tx2"/>
                </a:solidFill>
              </a:rPr>
              <a:t>золоточубі</a:t>
            </a:r>
            <a:r>
              <a:rPr lang="uk-UA" dirty="0" smtClean="0">
                <a:solidFill>
                  <a:schemeClr val="tx2"/>
                </a:solidFill>
              </a:rPr>
              <a:t> соняхи</a:t>
            </a:r>
            <a:r>
              <a:rPr lang="en-US" dirty="0" smtClean="0">
                <a:solidFill>
                  <a:schemeClr val="tx2"/>
                </a:solidFill>
              </a:rPr>
              <a:t>»</a:t>
            </a:r>
            <a:r>
              <a:rPr lang="uk-UA" dirty="0" smtClean="0">
                <a:solidFill>
                  <a:schemeClr val="tx2"/>
                </a:solidFill>
              </a:rPr>
              <a:t> з</a:t>
            </a:r>
            <a:r>
              <a:rPr lang="en-US" dirty="0" smtClean="0">
                <a:solidFill>
                  <a:schemeClr val="tx2"/>
                </a:solidFill>
              </a:rPr>
              <a:t>’</a:t>
            </a:r>
            <a:r>
              <a:rPr lang="uk-UA" dirty="0" smtClean="0">
                <a:solidFill>
                  <a:schemeClr val="tx2"/>
                </a:solidFill>
              </a:rPr>
              <a:t>явилися пізніше. Соняшник — рослинний символ українців.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3" name="Picture 8" descr="http://www.arminerussia.ru/uploads/posts/2009-06/1245627997_spring_dreaming.jpg"/>
          <p:cNvPicPr>
            <a:picLocks noChangeAspect="1" noChangeArrowheads="1"/>
          </p:cNvPicPr>
          <p:nvPr/>
        </p:nvPicPr>
        <p:blipFill>
          <a:blip r:embed="rId3" cstate="print"/>
          <a:srcRect b="7095"/>
          <a:stretch>
            <a:fillRect/>
          </a:stretch>
        </p:blipFill>
        <p:spPr bwMode="auto">
          <a:xfrm>
            <a:off x="1835696" y="3003798"/>
            <a:ext cx="2116021" cy="1475708"/>
          </a:xfrm>
          <a:prstGeom prst="rect">
            <a:avLst/>
          </a:prstGeom>
          <a:noFill/>
          <a:ln w="19050">
            <a:solidFill>
              <a:srgbClr val="007FAC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876360"/>
            <a:ext cx="720080" cy="71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Овальная выноска 14"/>
          <p:cNvSpPr/>
          <p:nvPr/>
        </p:nvSpPr>
        <p:spPr>
          <a:xfrm>
            <a:off x="4572000" y="771550"/>
            <a:ext cx="3384376" cy="295232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1-2. </a:t>
            </a:r>
            <a:r>
              <a:rPr lang="uk-UA" dirty="0" smtClean="0">
                <a:solidFill>
                  <a:schemeClr val="tx1"/>
                </a:solidFill>
              </a:rPr>
              <a:t>Скачай із пластиліну кольорові кульки різного розміру. Із зелених кульок виліпи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листки та стебло,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з жовтих — пелюстки,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з чорних — зернята.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403648" y="1059582"/>
          <a:ext cx="2976434" cy="2101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Acrobat Document" r:id="rId4" imgW="5667037" imgH="4000359" progId="AcroExch.Document.7">
                  <p:embed/>
                </p:oleObj>
              </mc:Choice>
              <mc:Fallback>
                <p:oleObj name="Acrobat Document" r:id="rId4" imgW="5667037" imgH="4000359" progId="AcroExch.Document.7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1059582"/>
                        <a:ext cx="2976434" cy="21015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8156" y="3363838"/>
            <a:ext cx="881281" cy="872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ьная выноска 8"/>
          <p:cNvSpPr/>
          <p:nvPr/>
        </p:nvSpPr>
        <p:spPr>
          <a:xfrm>
            <a:off x="1475656" y="555526"/>
            <a:ext cx="3312368" cy="259228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3-4.</a:t>
            </a:r>
            <a:r>
              <a:rPr lang="uk-UA" dirty="0" smtClean="0">
                <a:solidFill>
                  <a:schemeClr val="tx1"/>
                </a:solidFill>
              </a:rPr>
              <a:t> Збери соняшник.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Наліпи на картон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серединку й пелюстки 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квітки, стебло 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та листки.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644008" y="2355726"/>
          <a:ext cx="3024336" cy="21359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Acrobat Document" r:id="rId4" imgW="5667037" imgH="4000359" progId="AcroExch.Document.7">
                  <p:embed/>
                </p:oleObj>
              </mc:Choice>
              <mc:Fallback>
                <p:oleObj name="Acrobat Document" r:id="rId4" imgW="5667037" imgH="4000359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2355726"/>
                        <a:ext cx="3024336" cy="21359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687616" y="2283718"/>
            <a:ext cx="792088" cy="784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131590"/>
            <a:ext cx="3384376" cy="316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9390" y="3421995"/>
            <a:ext cx="900607" cy="891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ÐÐ°ÑÑÐ¸Ð½ÐºÐ¸ Ð¿Ð¾ Ð·Ð°Ð¿ÑÐ¾ÑÑ ÑÑÑÐ¸Ð¹ Ð¿Ð»ÑÐ´ ÑÐ¾Ð½ÑÑÐ½Ð¸ÐºÑ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131590"/>
            <a:ext cx="4176464" cy="3132349"/>
          </a:xfrm>
          <a:prstGeom prst="rect">
            <a:avLst/>
          </a:prstGeom>
          <a:noFill/>
        </p:spPr>
      </p:pic>
      <p:sp>
        <p:nvSpPr>
          <p:cNvPr id="10" name="Овальная выноска 9"/>
          <p:cNvSpPr/>
          <p:nvPr/>
        </p:nvSpPr>
        <p:spPr>
          <a:xfrm>
            <a:off x="1475656" y="1707654"/>
            <a:ext cx="2232248" cy="1584176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5. </a:t>
            </a:r>
            <a:r>
              <a:rPr lang="ru-RU" dirty="0" err="1" smtClean="0">
                <a:solidFill>
                  <a:schemeClr val="tx1"/>
                </a:solidFill>
              </a:rPr>
              <a:t>Запам</a:t>
            </a:r>
            <a:r>
              <a:rPr lang="en-US" dirty="0" smtClean="0">
                <a:solidFill>
                  <a:schemeClr val="tx1"/>
                </a:solidFill>
              </a:rPr>
              <a:t>’</a:t>
            </a:r>
            <a:r>
              <a:rPr lang="uk-UA" dirty="0" err="1" smtClean="0">
                <a:solidFill>
                  <a:schemeClr val="tx1"/>
                </a:solidFill>
              </a:rPr>
              <a:t>ятай</a:t>
            </a:r>
            <a:r>
              <a:rPr lang="uk-UA" dirty="0" smtClean="0">
                <a:solidFill>
                  <a:schemeClr val="tx1"/>
                </a:solidFill>
              </a:rPr>
              <a:t>!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507854"/>
            <a:ext cx="864097" cy="855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ÐÐ°ÑÑÐ¸Ð½ÐºÐ¸ Ð¿Ð¾ Ð·Ð°Ð¿ÑÐ¾ÑÑ ÑÑÑÐ¸Ð¹ Ð¿Ð»ÑÐ´ ÑÐ¾Ð½ÑÑÐ½Ð¸ÐºÑ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99542"/>
            <a:ext cx="4608512" cy="34563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6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331893"/>
            <a:ext cx="936104" cy="92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ьная выноска 7"/>
          <p:cNvSpPr/>
          <p:nvPr/>
        </p:nvSpPr>
        <p:spPr>
          <a:xfrm>
            <a:off x="1493912" y="1687682"/>
            <a:ext cx="2448272" cy="1644211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dirty="0" smtClean="0">
              <a:solidFill>
                <a:srgbClr val="00B0F0"/>
              </a:solidFill>
            </a:endParaRPr>
          </a:p>
          <a:p>
            <a:r>
              <a:rPr lang="uk-UA" dirty="0" smtClean="0">
                <a:solidFill>
                  <a:srgbClr val="00B0F0"/>
                </a:solidFill>
              </a:rPr>
              <a:t>6. </a:t>
            </a:r>
            <a:r>
              <a:rPr lang="uk-UA" dirty="0" smtClean="0">
                <a:solidFill>
                  <a:schemeClr val="tx1"/>
                </a:solidFill>
              </a:rPr>
              <a:t>Назви, які зображені плоди сухі, а які соковиті?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15566"/>
            <a:ext cx="2709863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3170</TotalTime>
  <Words>95</Words>
  <Application>Microsoft Office PowerPoint</Application>
  <PresentationFormat>Экран (16:9)</PresentationFormat>
  <Paragraphs>13</Paragraphs>
  <Slides>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Тема Office</vt:lpstr>
      <vt:lpstr>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kompukter</cp:lastModifiedBy>
  <cp:revision>62</cp:revision>
  <dcterms:created xsi:type="dcterms:W3CDTF">2019-01-31T13:11:11Z</dcterms:created>
  <dcterms:modified xsi:type="dcterms:W3CDTF">2019-08-01T14:28:46Z</dcterms:modified>
</cp:coreProperties>
</file>