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71" r:id="rId4"/>
    <p:sldId id="272" r:id="rId5"/>
    <p:sldId id="273" r:id="rId6"/>
    <p:sldId id="274" r:id="rId7"/>
    <p:sldId id="275" r:id="rId8"/>
    <p:sldId id="276" r:id="rId9"/>
    <p:sldId id="277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7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13.08.2019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соседними углами 6"/>
          <p:cNvSpPr/>
          <p:nvPr/>
        </p:nvSpPr>
        <p:spPr>
          <a:xfrm>
            <a:off x="971599" y="1635646"/>
            <a:ext cx="7344816" cy="2998590"/>
          </a:xfrm>
          <a:prstGeom prst="round2Same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627784" y="483518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ПОЛУНИЧКА</a:t>
            </a:r>
            <a:endParaRPr lang="uk-UA" sz="4000" b="1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2055294"/>
            <a:ext cx="67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Матер</a:t>
            </a:r>
            <a:r>
              <a:rPr lang="uk-UA" sz="2400" b="1" dirty="0" err="1" smtClean="0"/>
              <a:t>іали</a:t>
            </a:r>
            <a:r>
              <a:rPr lang="uk-UA" sz="2400" b="1" dirty="0" smtClean="0"/>
              <a:t>, які знадобляться для виготовлення:</a:t>
            </a:r>
            <a:endParaRPr lang="ru-RU" sz="24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881971" flipH="1">
            <a:off x="1684980" y="2966831"/>
            <a:ext cx="616391" cy="98702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6562">
            <a:off x="3026736" y="3046123"/>
            <a:ext cx="1112183" cy="73806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73" y="3091639"/>
            <a:ext cx="1043581" cy="81638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590" y="3182068"/>
            <a:ext cx="1503605" cy="7259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03648" y="2276167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000" b="1" dirty="0" smtClean="0">
                <a:solidFill>
                  <a:srgbClr val="00B0F0"/>
                </a:solidFill>
              </a:rPr>
              <a:t>1. </a:t>
            </a:r>
            <a:r>
              <a:rPr lang="ru-RU" sz="2000" b="1" dirty="0" err="1" smtClean="0"/>
              <a:t>Підготуй</a:t>
            </a:r>
            <a:r>
              <a:rPr lang="ru-RU" sz="2000" b="1" dirty="0" smtClean="0"/>
              <a:t> </a:t>
            </a:r>
            <a:r>
              <a:rPr lang="ru-RU" sz="2000" b="1" dirty="0"/>
              <a:t>кульки </a:t>
            </a:r>
            <a:endParaRPr lang="ru-RU" sz="2000" b="1" dirty="0" smtClean="0"/>
          </a:p>
          <a:p>
            <a:pPr marL="457200" indent="-457200"/>
            <a:r>
              <a:rPr lang="ru-RU" sz="2000" b="1" dirty="0" err="1" smtClean="0"/>
              <a:t>червоного</a:t>
            </a:r>
            <a:r>
              <a:rPr lang="ru-RU" sz="2000" b="1" dirty="0"/>
              <a:t>, </a:t>
            </a:r>
            <a:r>
              <a:rPr lang="ru-RU" sz="2000" b="1" dirty="0" err="1" smtClean="0"/>
              <a:t>жовтого</a:t>
            </a:r>
            <a:endParaRPr lang="ru-RU" sz="2000" b="1" dirty="0" smtClean="0"/>
          </a:p>
          <a:p>
            <a:pPr marL="457200" indent="-457200"/>
            <a:r>
              <a:rPr lang="ru-RU" sz="2000" b="1" dirty="0" smtClean="0"/>
              <a:t> </a:t>
            </a:r>
            <a:r>
              <a:rPr lang="ru-RU" sz="2000" b="1" dirty="0"/>
              <a:t>та </a:t>
            </a:r>
            <a:r>
              <a:rPr lang="ru-RU" sz="2000" b="1" dirty="0" smtClean="0"/>
              <a:t>зеленого </a:t>
            </a:r>
            <a:r>
              <a:rPr lang="ru-RU" sz="2000" b="1" dirty="0" err="1" smtClean="0"/>
              <a:t>кольорів</a:t>
            </a:r>
            <a:endParaRPr lang="ru-RU" sz="2000" b="1" dirty="0"/>
          </a:p>
          <a:p>
            <a:r>
              <a:rPr lang="ru-RU" sz="2000" b="1" dirty="0"/>
              <a:t>за </a:t>
            </a:r>
            <a:r>
              <a:rPr lang="ru-RU" sz="2000" b="1" dirty="0" err="1"/>
              <a:t>малюнком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347614"/>
            <a:ext cx="2237598" cy="2371640"/>
          </a:xfrm>
          <a:prstGeom prst="rect">
            <a:avLst/>
          </a:prstGeom>
        </p:spPr>
      </p:pic>
      <p:pic>
        <p:nvPicPr>
          <p:cNvPr id="1026" name="Picture 2" descr="C:\Users\Inna\Desktop\ПрезН1217005У\сол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738108" cy="1186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755576" y="699542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932040" y="2067694"/>
            <a:ext cx="30963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2</a:t>
            </a:r>
            <a:r>
              <a:rPr lang="uk-UA" sz="2000" b="1" dirty="0" smtClean="0">
                <a:solidFill>
                  <a:srgbClr val="00B0F0"/>
                </a:solidFill>
              </a:rPr>
              <a:t>.</a:t>
            </a:r>
            <a:r>
              <a:rPr lang="ru-RU" sz="2000" b="1" dirty="0" smtClean="0">
                <a:solidFill>
                  <a:srgbClr val="00B0F0"/>
                </a:solidFill>
              </a:rPr>
              <a:t> </a:t>
            </a:r>
            <a:r>
              <a:rPr lang="ru-RU" sz="2000" b="1" dirty="0" smtClean="0"/>
              <a:t>Сформуй </a:t>
            </a:r>
            <a:r>
              <a:rPr lang="ru-RU" sz="2000" b="1" dirty="0" err="1" smtClean="0"/>
              <a:t>із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червоної</a:t>
            </a:r>
            <a:r>
              <a:rPr lang="ru-RU" sz="2000" b="1" dirty="0" smtClean="0"/>
              <a:t> кульки </a:t>
            </a:r>
            <a:r>
              <a:rPr lang="ru-RU" sz="2000" b="1" dirty="0" err="1" smtClean="0"/>
              <a:t>полуничку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r>
              <a:rPr lang="uk-UA" sz="2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347614"/>
            <a:ext cx="2232248" cy="2442143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34945445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331640" y="2439928"/>
            <a:ext cx="3960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3. </a:t>
            </a:r>
            <a:r>
              <a:rPr lang="ru-RU" sz="2000" b="1" dirty="0"/>
              <a:t>З </a:t>
            </a:r>
            <a:r>
              <a:rPr lang="ru-RU" sz="2000" b="1" dirty="0" err="1"/>
              <a:t>пластиліну</a:t>
            </a:r>
            <a:r>
              <a:rPr lang="ru-RU" sz="2000" b="1" dirty="0"/>
              <a:t> </a:t>
            </a:r>
            <a:r>
              <a:rPr lang="ru-RU" sz="2000" b="1" dirty="0" smtClean="0"/>
              <a:t>зеленого</a:t>
            </a:r>
          </a:p>
          <a:p>
            <a:r>
              <a:rPr lang="ru-RU" sz="2000" b="1" dirty="0" smtClean="0"/>
              <a:t> </a:t>
            </a:r>
            <a:r>
              <a:rPr lang="ru-RU" sz="2000" b="1" dirty="0" err="1"/>
              <a:t>кольору</a:t>
            </a:r>
            <a:r>
              <a:rPr lang="ru-RU" sz="2000" b="1" dirty="0"/>
              <a:t> </a:t>
            </a:r>
            <a:r>
              <a:rPr lang="ru-RU" sz="2000" b="1" dirty="0" smtClean="0"/>
              <a:t>сформуй</a:t>
            </a:r>
          </a:p>
          <a:p>
            <a:r>
              <a:rPr lang="ru-RU" sz="2000" b="1" dirty="0" smtClean="0"/>
              <a:t> </a:t>
            </a:r>
            <a:r>
              <a:rPr lang="ru-RU" sz="2000" b="1" dirty="0"/>
              <a:t>9 </a:t>
            </a:r>
            <a:r>
              <a:rPr lang="ru-RU" sz="2000" b="1" dirty="0" err="1"/>
              <a:t>невеличких</a:t>
            </a:r>
            <a:r>
              <a:rPr lang="ru-RU" sz="2000" b="1" dirty="0"/>
              <a:t> </a:t>
            </a:r>
            <a:r>
              <a:rPr lang="ru-RU" sz="2000" b="1" dirty="0" err="1"/>
              <a:t>кульок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491630"/>
            <a:ext cx="2304256" cy="249001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0730330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220072" y="1923678"/>
            <a:ext cx="23762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4. </a:t>
            </a:r>
            <a:r>
              <a:rPr lang="ru-RU" sz="2000" b="1" dirty="0" err="1"/>
              <a:t>Зліпи</a:t>
            </a:r>
            <a:r>
              <a:rPr lang="ru-RU" sz="2000" b="1" dirty="0"/>
              <a:t> </a:t>
            </a:r>
            <a:r>
              <a:rPr lang="ru-RU" sz="2000" b="1" dirty="0" err="1"/>
              <a:t>із</a:t>
            </a:r>
            <a:r>
              <a:rPr lang="ru-RU" sz="2000" b="1" dirty="0"/>
              <a:t> </a:t>
            </a:r>
            <a:r>
              <a:rPr lang="ru-RU" sz="2000" b="1" dirty="0" err="1"/>
              <a:t>зелених</a:t>
            </a:r>
            <a:r>
              <a:rPr lang="ru-RU" sz="2000" b="1" dirty="0"/>
              <a:t> </a:t>
            </a:r>
            <a:r>
              <a:rPr lang="ru-RU" sz="2000" b="1" dirty="0" err="1" smtClean="0"/>
              <a:t>кульок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7 </a:t>
            </a:r>
            <a:r>
              <a:rPr lang="ru-RU" sz="2000" b="1" dirty="0" err="1" smtClean="0"/>
              <a:t>листочків</a:t>
            </a:r>
            <a:endParaRPr lang="ru-RU" sz="2000" b="1" dirty="0" smtClean="0"/>
          </a:p>
          <a:p>
            <a:r>
              <a:rPr lang="ru-RU" sz="2000" b="1" dirty="0" smtClean="0"/>
              <a:t> </a:t>
            </a:r>
            <a:r>
              <a:rPr lang="ru-RU" sz="2000" b="1" dirty="0"/>
              <a:t>і хвостик.</a:t>
            </a:r>
            <a:endParaRPr lang="en-US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563638"/>
            <a:ext cx="2088232" cy="2314322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2061289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2283718"/>
            <a:ext cx="4086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rgbClr val="00B0F0"/>
                </a:solidFill>
              </a:rPr>
              <a:t>5. </a:t>
            </a:r>
            <a:r>
              <a:rPr lang="ru-RU" sz="2000" b="1" dirty="0"/>
              <a:t>На листочках стекою </a:t>
            </a:r>
            <a:endParaRPr lang="ru-RU" sz="2000" b="1" dirty="0" smtClean="0"/>
          </a:p>
          <a:p>
            <a:r>
              <a:rPr lang="ru-RU" sz="2000" b="1" dirty="0" smtClean="0"/>
              <a:t>намалюй </a:t>
            </a:r>
            <a:r>
              <a:rPr lang="ru-RU" sz="2000" b="1" dirty="0"/>
              <a:t>прожилки, </a:t>
            </a:r>
            <a:endParaRPr lang="ru-RU" sz="2000" b="1" dirty="0" smtClean="0"/>
          </a:p>
          <a:p>
            <a:r>
              <a:rPr lang="ru-RU" sz="2000" b="1" dirty="0" err="1" smtClean="0"/>
              <a:t>прикріпи</a:t>
            </a:r>
            <a:r>
              <a:rPr lang="ru-RU" sz="2000" b="1" dirty="0" smtClean="0"/>
              <a:t> </a:t>
            </a:r>
            <a:r>
              <a:rPr lang="ru-RU" sz="2000" b="1" dirty="0" err="1"/>
              <a:t>їх</a:t>
            </a:r>
            <a:r>
              <a:rPr lang="ru-RU" sz="2000" b="1" dirty="0"/>
              <a:t> по колу </a:t>
            </a:r>
            <a:endParaRPr lang="ru-RU" sz="2000" b="1" dirty="0" smtClean="0"/>
          </a:p>
          <a:p>
            <a:r>
              <a:rPr lang="ru-RU" sz="2000" b="1" dirty="0" smtClean="0"/>
              <a:t>на кульку, </a:t>
            </a:r>
            <a:r>
              <a:rPr lang="ru-RU" sz="2000" b="1" dirty="0" err="1" smtClean="0"/>
              <a:t>що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залишилася</a:t>
            </a:r>
            <a:r>
              <a:rPr lang="ru-RU" sz="2000" b="1" dirty="0" smtClean="0"/>
              <a:t>.</a:t>
            </a:r>
            <a:endParaRPr lang="en-US" sz="2000" b="1" dirty="0" smtClean="0"/>
          </a:p>
          <a:p>
            <a:endParaRPr lang="ru-RU" sz="2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491629"/>
            <a:ext cx="1983491" cy="2226679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42693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355976" y="2367920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6. </a:t>
            </a:r>
            <a:r>
              <a:rPr lang="ru-RU" sz="2000" b="1" dirty="0" err="1"/>
              <a:t>Приліпи</a:t>
            </a:r>
            <a:r>
              <a:rPr lang="ru-RU" sz="2000" b="1" dirty="0"/>
              <a:t> до </a:t>
            </a:r>
            <a:r>
              <a:rPr lang="ru-RU" sz="2000" b="1" dirty="0" err="1"/>
              <a:t>полунички</a:t>
            </a:r>
            <a:r>
              <a:rPr lang="ru-RU" sz="2000" b="1" dirty="0"/>
              <a:t> листочки.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1" y="1419622"/>
            <a:ext cx="2114145" cy="230425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00192" y="915566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2506294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2459672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7. </a:t>
            </a:r>
            <a:r>
              <a:rPr lang="ru-RU" sz="2000" b="1" dirty="0" err="1"/>
              <a:t>Закріпи</a:t>
            </a:r>
            <a:r>
              <a:rPr lang="ru-RU" sz="2000" b="1" dirty="0"/>
              <a:t> </a:t>
            </a:r>
            <a:r>
              <a:rPr lang="ru-RU" sz="2000" b="1" dirty="0" err="1"/>
              <a:t>підготований</a:t>
            </a:r>
            <a:r>
              <a:rPr lang="ru-RU" sz="2000" b="1" dirty="0"/>
              <a:t> </a:t>
            </a:r>
            <a:endParaRPr lang="ru-RU" sz="2000" b="1" dirty="0" smtClean="0"/>
          </a:p>
          <a:p>
            <a:r>
              <a:rPr lang="ru-RU" sz="2000" b="1" dirty="0" smtClean="0"/>
              <a:t>хвостик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563637"/>
            <a:ext cx="2376264" cy="247131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1556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726677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771550"/>
            <a:ext cx="7632848" cy="3888432"/>
          </a:xfrm>
          <a:prstGeom prst="round2DiagRect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283968" y="2112407"/>
            <a:ext cx="352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</a:rPr>
              <a:t>8. </a:t>
            </a:r>
            <a:r>
              <a:rPr lang="ru-RU" sz="2000" b="1" dirty="0"/>
              <a:t>З </a:t>
            </a:r>
            <a:r>
              <a:rPr lang="ru-RU" sz="2000" b="1" dirty="0" err="1"/>
              <a:t>пластиліну</a:t>
            </a:r>
            <a:r>
              <a:rPr lang="ru-RU" sz="2000" b="1" dirty="0"/>
              <a:t> </a:t>
            </a:r>
            <a:r>
              <a:rPr lang="ru-RU" sz="2000" b="1" dirty="0" err="1"/>
              <a:t>жовтого</a:t>
            </a:r>
            <a:r>
              <a:rPr lang="ru-RU" sz="2000" b="1" dirty="0"/>
              <a:t> </a:t>
            </a:r>
            <a:r>
              <a:rPr lang="ru-RU" sz="2000" b="1" dirty="0" err="1"/>
              <a:t>кольору</a:t>
            </a:r>
            <a:r>
              <a:rPr lang="ru-RU" sz="2000" b="1" dirty="0"/>
              <a:t> сформуй </a:t>
            </a:r>
            <a:r>
              <a:rPr lang="ru-RU" sz="2000" b="1" dirty="0" err="1"/>
              <a:t>маленькі</a:t>
            </a:r>
            <a:endParaRPr lang="ru-RU" sz="2000" b="1" dirty="0"/>
          </a:p>
          <a:p>
            <a:r>
              <a:rPr lang="ru-RU" sz="2000" b="1" dirty="0"/>
              <a:t>зернинки та </a:t>
            </a:r>
            <a:r>
              <a:rPr lang="ru-RU" sz="2000" b="1" dirty="0" err="1"/>
              <a:t>задекоруй</a:t>
            </a:r>
            <a:r>
              <a:rPr lang="ru-RU" sz="2000" b="1" dirty="0"/>
              <a:t> ними </a:t>
            </a:r>
            <a:r>
              <a:rPr lang="ru-RU" sz="2000" b="1" dirty="0" err="1"/>
              <a:t>полуничку</a:t>
            </a:r>
            <a:r>
              <a:rPr lang="ru-RU" sz="2000" b="1" dirty="0"/>
              <a:t>.</a:t>
            </a:r>
            <a:endParaRPr lang="en-US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91630"/>
            <a:ext cx="1872208" cy="250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Inna\Desktop\ПрезН1217005У\сол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915566"/>
            <a:ext cx="1527324" cy="10425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0469962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76200">
          <a:solidFill>
            <a:schemeClr val="accent6">
              <a:lumMod val="75000"/>
            </a:schemeClr>
          </a:solidFill>
          <a:prstDash val="sysDot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3235</TotalTime>
  <Words>103</Words>
  <Application>Microsoft Office PowerPoint</Application>
  <PresentationFormat>Экран (16:9)</PresentationFormat>
  <Paragraphs>23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65</cp:revision>
  <dcterms:created xsi:type="dcterms:W3CDTF">2019-01-31T13:11:11Z</dcterms:created>
  <dcterms:modified xsi:type="dcterms:W3CDTF">2019-08-13T11:26:33Z</dcterms:modified>
</cp:coreProperties>
</file>