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8" r:id="rId3"/>
    <p:sldId id="264" r:id="rId4"/>
    <p:sldId id="265" r:id="rId5"/>
    <p:sldId id="273" r:id="rId6"/>
    <p:sldId id="272" r:id="rId7"/>
    <p:sldId id="274" r:id="rId8"/>
    <p:sldId id="275" r:id="rId9"/>
    <p:sldId id="276" r:id="rId10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8DA8"/>
    <a:srgbClr val="DA6464"/>
    <a:srgbClr val="D45743"/>
    <a:srgbClr val="DB4935"/>
    <a:srgbClr val="FF3300"/>
    <a:srgbClr val="E53311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91" d="100"/>
          <a:sy n="91" d="100"/>
        </p:scale>
        <p:origin x="-774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6.png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8.png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sha\Desktop\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3" t="3626" r="3453" b="4539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043608" y="1203598"/>
            <a:ext cx="6984776" cy="334722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1331640" y="221738"/>
            <a:ext cx="640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Соняшник</a:t>
            </a:r>
            <a:endParaRPr lang="uk-UA" sz="3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1640" y="3363838"/>
            <a:ext cx="1296143" cy="101396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952244">
            <a:off x="1664425" y="1764253"/>
            <a:ext cx="815555" cy="114899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266897">
            <a:off x="2974536" y="3426071"/>
            <a:ext cx="800191" cy="92524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039073">
            <a:off x="4441054" y="3625808"/>
            <a:ext cx="662843" cy="54106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92080" y="2953304"/>
            <a:ext cx="720080" cy="67457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84168" y="3651870"/>
            <a:ext cx="1529061" cy="73824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780339">
            <a:off x="7041385" y="2118877"/>
            <a:ext cx="556423" cy="89099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7715239">
            <a:off x="5970657" y="2005376"/>
            <a:ext cx="1172272" cy="810630"/>
          </a:xfrm>
          <a:prstGeom prst="rect">
            <a:avLst/>
          </a:prstGeom>
        </p:spPr>
      </p:pic>
      <p:sp>
        <p:nvSpPr>
          <p:cNvPr id="18" name="Овальная выноска 17"/>
          <p:cNvSpPr/>
          <p:nvPr/>
        </p:nvSpPr>
        <p:spPr>
          <a:xfrm>
            <a:off x="2987824" y="1563638"/>
            <a:ext cx="3096344" cy="1296144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Назви  </a:t>
            </a:r>
            <a:r>
              <a:rPr lang="uk-UA" dirty="0" smtClean="0">
                <a:solidFill>
                  <a:schemeClr val="tx1"/>
                </a:solidFill>
              </a:rPr>
              <a:t>предмети, матеріали </a:t>
            </a:r>
            <a:r>
              <a:rPr lang="uk-UA" dirty="0">
                <a:solidFill>
                  <a:schemeClr val="tx1"/>
                </a:solidFill>
              </a:rPr>
              <a:t>та інструменти.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6303974">
            <a:off x="5100338" y="3973498"/>
            <a:ext cx="792371" cy="359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sha\Desktop\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3" t="3626" r="3453" b="4539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91211" y="3867894"/>
            <a:ext cx="1309513" cy="632249"/>
          </a:xfrm>
          <a:prstGeom prst="rect">
            <a:avLst/>
          </a:prstGeom>
        </p:spPr>
      </p:pic>
      <p:sp>
        <p:nvSpPr>
          <p:cNvPr id="10" name="Овальная выноска 9"/>
          <p:cNvSpPr/>
          <p:nvPr/>
        </p:nvSpPr>
        <p:spPr>
          <a:xfrm>
            <a:off x="5508104" y="843558"/>
            <a:ext cx="2088232" cy="2016224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Назви  </a:t>
            </a:r>
            <a:r>
              <a:rPr lang="uk-UA" dirty="0" smtClean="0">
                <a:solidFill>
                  <a:schemeClr val="tx1"/>
                </a:solidFill>
              </a:rPr>
              <a:t>матеріали, з яких виготовлений соняшник.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1203598"/>
            <a:ext cx="1828249" cy="2531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" name="Picture 1" descr="C:\Users\Inna\Desktop\ПрезН1217005У\сол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627534"/>
            <a:ext cx="1632613" cy="11143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97322541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sha\Desktop\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3" t="3626" r="3453" b="4539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563888" y="771550"/>
            <a:ext cx="4176464" cy="21602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20000"/>
              </a:lnSpc>
            </a:pPr>
            <a:r>
              <a:rPr lang="uk-UA" dirty="0" smtClean="0">
                <a:solidFill>
                  <a:schemeClr val="tx2"/>
                </a:solidFill>
              </a:rPr>
              <a:t>СОНЯШНИК — «квітка сонця» родом із Північної Америки. На українській землі  </a:t>
            </a:r>
            <a:r>
              <a:rPr lang="en-US" dirty="0" smtClean="0">
                <a:solidFill>
                  <a:schemeClr val="tx2"/>
                </a:solidFill>
              </a:rPr>
              <a:t>«</a:t>
            </a:r>
            <a:r>
              <a:rPr lang="uk-UA" dirty="0" err="1" smtClean="0">
                <a:solidFill>
                  <a:schemeClr val="tx2"/>
                </a:solidFill>
              </a:rPr>
              <a:t>золоточубі</a:t>
            </a:r>
            <a:r>
              <a:rPr lang="uk-UA" dirty="0" smtClean="0">
                <a:solidFill>
                  <a:schemeClr val="tx2"/>
                </a:solidFill>
              </a:rPr>
              <a:t> соняхи</a:t>
            </a:r>
            <a:r>
              <a:rPr lang="en-US" dirty="0" smtClean="0">
                <a:solidFill>
                  <a:schemeClr val="tx2"/>
                </a:solidFill>
              </a:rPr>
              <a:t>»</a:t>
            </a:r>
            <a:r>
              <a:rPr lang="uk-UA" dirty="0" smtClean="0">
                <a:solidFill>
                  <a:schemeClr val="tx2"/>
                </a:solidFill>
              </a:rPr>
              <a:t> з</a:t>
            </a:r>
            <a:r>
              <a:rPr lang="en-US" dirty="0" smtClean="0">
                <a:solidFill>
                  <a:schemeClr val="tx2"/>
                </a:solidFill>
              </a:rPr>
              <a:t>’</a:t>
            </a:r>
            <a:r>
              <a:rPr lang="uk-UA" dirty="0" smtClean="0">
                <a:solidFill>
                  <a:schemeClr val="tx2"/>
                </a:solidFill>
              </a:rPr>
              <a:t>явилися пізніше. Соняшник — рослинний символ українців.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13" name="Picture 8" descr="http://www.arminerussia.ru/uploads/posts/2009-06/1245627997_spring_dreaming.jpg"/>
          <p:cNvPicPr>
            <a:picLocks noChangeAspect="1" noChangeArrowheads="1"/>
          </p:cNvPicPr>
          <p:nvPr/>
        </p:nvPicPr>
        <p:blipFill>
          <a:blip r:embed="rId3" cstate="print"/>
          <a:srcRect b="7095"/>
          <a:stretch>
            <a:fillRect/>
          </a:stretch>
        </p:blipFill>
        <p:spPr bwMode="auto">
          <a:xfrm>
            <a:off x="1475656" y="3003798"/>
            <a:ext cx="2116021" cy="1475708"/>
          </a:xfrm>
          <a:prstGeom prst="rect">
            <a:avLst/>
          </a:prstGeom>
          <a:noFill/>
          <a:ln w="19050">
            <a:solidFill>
              <a:srgbClr val="007FAC"/>
            </a:solidFill>
            <a:miter lim="800000"/>
            <a:headEnd/>
            <a:tailEnd/>
          </a:ln>
        </p:spPr>
      </p:pic>
      <p:pic>
        <p:nvPicPr>
          <p:cNvPr id="17409" name="Picture 1" descr="C:\Users\Inna\Desktop\ПрезН1217005У\сол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627534"/>
            <a:ext cx="1296144" cy="8847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56909168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sha\Desktop\1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3" t="3626" r="3453" b="4539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15" name="Овальная выноска 14"/>
          <p:cNvSpPr/>
          <p:nvPr/>
        </p:nvSpPr>
        <p:spPr>
          <a:xfrm>
            <a:off x="4572000" y="771550"/>
            <a:ext cx="3384376" cy="3312368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>
                <a:solidFill>
                  <a:srgbClr val="00B0F0"/>
                </a:solidFill>
              </a:rPr>
              <a:t>1-2. </a:t>
            </a:r>
            <a:r>
              <a:rPr lang="uk-UA" dirty="0" smtClean="0">
                <a:solidFill>
                  <a:schemeClr val="tx1"/>
                </a:solidFill>
              </a:rPr>
              <a:t>Скачай із пластиліну кольорові кульки різного розміру. Із зелених кульок виліпи </a:t>
            </a:r>
            <a:br>
              <a:rPr lang="uk-UA" dirty="0" smtClean="0">
                <a:solidFill>
                  <a:schemeClr val="tx1"/>
                </a:solidFill>
              </a:rPr>
            </a:br>
            <a:r>
              <a:rPr lang="uk-UA" dirty="0" smtClean="0">
                <a:solidFill>
                  <a:schemeClr val="tx1"/>
                </a:solidFill>
              </a:rPr>
              <a:t>листки та стебло, </a:t>
            </a:r>
            <a:br>
              <a:rPr lang="uk-UA" dirty="0" smtClean="0">
                <a:solidFill>
                  <a:schemeClr val="tx1"/>
                </a:solidFill>
              </a:rPr>
            </a:br>
            <a:r>
              <a:rPr lang="uk-UA" dirty="0" smtClean="0">
                <a:solidFill>
                  <a:schemeClr val="tx1"/>
                </a:solidFill>
              </a:rPr>
              <a:t>з жовтих — пелюстки, </a:t>
            </a:r>
            <a:br>
              <a:rPr lang="uk-UA" dirty="0" smtClean="0">
                <a:solidFill>
                  <a:schemeClr val="tx1"/>
                </a:solidFill>
              </a:rPr>
            </a:br>
            <a:r>
              <a:rPr lang="uk-UA" dirty="0" smtClean="0">
                <a:solidFill>
                  <a:schemeClr val="tx1"/>
                </a:solidFill>
              </a:rPr>
              <a:t>з чорних — зернята.</a:t>
            </a:r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403648" y="1779662"/>
          <a:ext cx="3282390" cy="2317570"/>
        </p:xfrm>
        <a:graphic>
          <a:graphicData uri="http://schemas.openxmlformats.org/presentationml/2006/ole">
            <p:oleObj spid="_x0000_s1026" name="Acrobat Document" r:id="rId4" imgW="5667037" imgH="4000359" progId="AcroExch.Document.7">
              <p:embed/>
            </p:oleObj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627534"/>
            <a:ext cx="12288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002768406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sha\Desktop\1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3" t="3626" r="3453" b="4539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9" name="Овальная выноска 8"/>
          <p:cNvSpPr/>
          <p:nvPr/>
        </p:nvSpPr>
        <p:spPr>
          <a:xfrm>
            <a:off x="1475656" y="555526"/>
            <a:ext cx="3312368" cy="2592288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>
                <a:solidFill>
                  <a:srgbClr val="00B0F0"/>
                </a:solidFill>
              </a:rPr>
              <a:t>3-4.</a:t>
            </a:r>
            <a:r>
              <a:rPr lang="uk-UA" dirty="0" smtClean="0">
                <a:solidFill>
                  <a:schemeClr val="tx1"/>
                </a:solidFill>
              </a:rPr>
              <a:t> Збери соняшник.</a:t>
            </a:r>
          </a:p>
          <a:p>
            <a:r>
              <a:rPr lang="uk-UA" dirty="0" smtClean="0">
                <a:solidFill>
                  <a:schemeClr val="tx1"/>
                </a:solidFill>
              </a:rPr>
              <a:t>Наліпи на картон</a:t>
            </a:r>
          </a:p>
          <a:p>
            <a:r>
              <a:rPr lang="uk-UA" dirty="0" smtClean="0">
                <a:solidFill>
                  <a:schemeClr val="tx1"/>
                </a:solidFill>
              </a:rPr>
              <a:t>серединку й пелюстки </a:t>
            </a:r>
          </a:p>
          <a:p>
            <a:r>
              <a:rPr lang="uk-UA" dirty="0" smtClean="0">
                <a:solidFill>
                  <a:schemeClr val="tx1"/>
                </a:solidFill>
              </a:rPr>
              <a:t>квітки, стебло </a:t>
            </a:r>
          </a:p>
          <a:p>
            <a:r>
              <a:rPr lang="uk-UA" dirty="0" smtClean="0">
                <a:solidFill>
                  <a:schemeClr val="tx1"/>
                </a:solidFill>
              </a:rPr>
              <a:t>та листки.</a:t>
            </a:r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4644008" y="2355726"/>
          <a:ext cx="3024336" cy="2135944"/>
        </p:xfrm>
        <a:graphic>
          <a:graphicData uri="http://schemas.openxmlformats.org/presentationml/2006/ole">
            <p:oleObj spid="_x0000_s2050" name="Acrobat Document" r:id="rId4" imgW="5667037" imgH="4000359" progId="AcroExch.Document.7">
              <p:embed/>
            </p:oleObj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5724128" y="771550"/>
            <a:ext cx="1739834" cy="1019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002768406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sha\Desktop\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3" t="3626" r="3453" b="4539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131590"/>
            <a:ext cx="3384376" cy="3167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940152" y="771550"/>
            <a:ext cx="1739834" cy="1019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002768406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sha\Desktop\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3" t="3626" r="3453" b="4539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7" name="Picture 2" descr="ÐÐ°ÑÑÐ¸Ð½ÐºÐ¸ Ð¿Ð¾ Ð·Ð°Ð¿ÑÐ¾ÑÑ ÑÑÑÐ¸Ð¹ Ð¿Ð»ÑÐ´ ÑÐ¾Ð½ÑÑÐ½Ð¸ÐºÑ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1131590"/>
            <a:ext cx="4176464" cy="3132349"/>
          </a:xfrm>
          <a:prstGeom prst="rect">
            <a:avLst/>
          </a:prstGeom>
          <a:noFill/>
        </p:spPr>
      </p:pic>
      <p:sp>
        <p:nvSpPr>
          <p:cNvPr id="10" name="Овальная выноска 9"/>
          <p:cNvSpPr/>
          <p:nvPr/>
        </p:nvSpPr>
        <p:spPr>
          <a:xfrm>
            <a:off x="1475656" y="1707654"/>
            <a:ext cx="2232248" cy="1584176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err="1" smtClean="0">
                <a:solidFill>
                  <a:schemeClr val="tx1"/>
                </a:solidFill>
              </a:rPr>
              <a:t>Запам</a:t>
            </a:r>
            <a:r>
              <a:rPr lang="en-US" dirty="0" smtClean="0">
                <a:solidFill>
                  <a:schemeClr val="tx1"/>
                </a:solidFill>
              </a:rPr>
              <a:t>’</a:t>
            </a:r>
            <a:r>
              <a:rPr lang="uk-UA" dirty="0" err="1" smtClean="0">
                <a:solidFill>
                  <a:schemeClr val="tx1"/>
                </a:solidFill>
              </a:rPr>
              <a:t>ятай</a:t>
            </a:r>
            <a:r>
              <a:rPr lang="uk-UA" dirty="0" smtClean="0">
                <a:solidFill>
                  <a:schemeClr val="tx1"/>
                </a:solidFill>
              </a:rPr>
              <a:t>!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8435" name="Picture 3" descr="C:\Users\Inna\Desktop\ПрезН1217005У\сол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555526"/>
            <a:ext cx="1599332" cy="109165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002768406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sha\Desktop\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3" t="3626" r="3453" b="4539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9" name="Picture 2" descr="ÐÐ°ÑÑÐ¸Ð½ÐºÐ¸ Ð¿Ð¾ Ð·Ð°Ð¿ÑÐ¾ÑÑ ÑÑÑÐ¸Ð¹ Ð¿Ð»ÑÐ´ ÑÐ¾Ð½ÑÑÐ½Ð¸ÐºÑ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699542"/>
            <a:ext cx="4608512" cy="3456385"/>
          </a:xfrm>
          <a:prstGeom prst="rect">
            <a:avLst/>
          </a:prstGeom>
          <a:noFill/>
        </p:spPr>
      </p:pic>
      <p:pic>
        <p:nvPicPr>
          <p:cNvPr id="19458" name="Picture 2" descr="C:\Users\Inna\Desktop\ПрезН1217005У\сол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627534"/>
            <a:ext cx="1383308" cy="9442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002768406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sha\Desktop\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3" t="3626" r="3453" b="4539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115616" y="411510"/>
            <a:ext cx="6912768" cy="432048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8" name="Овальная выноска 7"/>
          <p:cNvSpPr/>
          <p:nvPr/>
        </p:nvSpPr>
        <p:spPr>
          <a:xfrm>
            <a:off x="1331640" y="1851670"/>
            <a:ext cx="2880320" cy="1944216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dirty="0" smtClean="0">
              <a:solidFill>
                <a:srgbClr val="00B0F0"/>
              </a:solidFill>
            </a:endParaRPr>
          </a:p>
          <a:p>
            <a:endParaRPr lang="uk-UA" dirty="0" smtClean="0">
              <a:solidFill>
                <a:srgbClr val="00B0F0"/>
              </a:solidFill>
            </a:endParaRPr>
          </a:p>
          <a:p>
            <a:r>
              <a:rPr lang="uk-UA" dirty="0" smtClean="0">
                <a:solidFill>
                  <a:schemeClr val="tx1"/>
                </a:solidFill>
              </a:rPr>
              <a:t>Назви, які зображені плоди сухі, а які соковиті?</a:t>
            </a:r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915566"/>
            <a:ext cx="2709863" cy="334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Users\Inna\Desktop\ПрезН1217005У\сол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627534"/>
            <a:ext cx="1383308" cy="9442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002768406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3123</TotalTime>
  <Words>91</Words>
  <Application>Microsoft Office PowerPoint</Application>
  <PresentationFormat>Экран (16:9)</PresentationFormat>
  <Paragraphs>14</Paragraphs>
  <Slides>9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1" baseType="lpstr">
      <vt:lpstr>Тема Office</vt:lpstr>
      <vt:lpstr>Acrobat Document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Inna</cp:lastModifiedBy>
  <cp:revision>66</cp:revision>
  <dcterms:created xsi:type="dcterms:W3CDTF">2019-01-31T13:11:11Z</dcterms:created>
  <dcterms:modified xsi:type="dcterms:W3CDTF">2019-08-13T10:58:06Z</dcterms:modified>
</cp:coreProperties>
</file>