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80" r:id="rId4"/>
    <p:sldId id="281" r:id="rId5"/>
    <p:sldId id="282" r:id="rId6"/>
    <p:sldId id="279" r:id="rId7"/>
    <p:sldId id="271" r:id="rId8"/>
    <p:sldId id="272" r:id="rId9"/>
    <p:sldId id="273" r:id="rId10"/>
    <p:sldId id="274" r:id="rId11"/>
    <p:sldId id="275" r:id="rId12"/>
    <p:sldId id="276" r:id="rId13"/>
    <p:sldId id="277" r:id="rId14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99792" y="48351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ВИШНІ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1971" flipH="1">
            <a:off x="1601238" y="2955921"/>
            <a:ext cx="616391" cy="9870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383850">
            <a:off x="2645276" y="3105126"/>
            <a:ext cx="932831" cy="65796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6562">
            <a:off x="3781343" y="3065080"/>
            <a:ext cx="1112183" cy="7380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95" y="2978081"/>
            <a:ext cx="1043581" cy="81638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124" y="3182068"/>
            <a:ext cx="1503605" cy="7259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203598"/>
            <a:ext cx="3384376" cy="316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043608" y="1059582"/>
            <a:ext cx="1656184" cy="961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987574"/>
            <a:ext cx="4320480" cy="3240361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7574"/>
            <a:ext cx="1435750" cy="86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ÐÐ°ÑÑÐ¸Ð½ÐºÐ¸ Ð¿Ð¾ Ð·Ð°Ð¿ÑÐ¾ÑÑ ÑÑÑÐ¸Ð¹ Ð¿Ð»ÑÐ´ ÑÐ¾Ð½ÑÑÐ½Ð¸ÐºÑ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987574"/>
            <a:ext cx="4608512" cy="3456385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15566"/>
            <a:ext cx="1435750" cy="86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987574"/>
            <a:ext cx="2709863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ьная выноска 6"/>
          <p:cNvSpPr/>
          <p:nvPr/>
        </p:nvSpPr>
        <p:spPr>
          <a:xfrm>
            <a:off x="1259632" y="2355726"/>
            <a:ext cx="2664296" cy="1728192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dirty="0" smtClean="0">
              <a:solidFill>
                <a:srgbClr val="00B0F0"/>
              </a:solidFill>
            </a:endParaRPr>
          </a:p>
          <a:p>
            <a:r>
              <a:rPr lang="uk-UA" dirty="0" smtClean="0">
                <a:solidFill>
                  <a:srgbClr val="00B0F0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Назви, які зображені плоди сухі, а які соковиті?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843558"/>
            <a:ext cx="2016224" cy="1236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59632" y="2204159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1.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 smtClean="0"/>
              <a:t>Підготуй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пластиліну</a:t>
            </a:r>
            <a:endParaRPr lang="ru-RU" sz="2000" b="1" dirty="0" smtClean="0"/>
          </a:p>
          <a:p>
            <a:r>
              <a:rPr lang="ru-RU" sz="2000" b="1" dirty="0" smtClean="0"/>
              <a:t> одну кульку </a:t>
            </a:r>
            <a:r>
              <a:rPr lang="ru-RU" sz="2000" b="1" dirty="0" err="1" smtClean="0"/>
              <a:t>червоного</a:t>
            </a:r>
            <a:r>
              <a:rPr lang="ru-RU" sz="2000" b="1" dirty="0" smtClean="0"/>
              <a:t> </a:t>
            </a:r>
          </a:p>
          <a:p>
            <a:r>
              <a:rPr lang="ru-RU" sz="2000" b="1" dirty="0" err="1" smtClean="0"/>
              <a:t>кольору</a:t>
            </a:r>
            <a:r>
              <a:rPr lang="ru-RU" sz="2000" b="1" dirty="0" smtClean="0"/>
              <a:t> </a:t>
            </a:r>
          </a:p>
          <a:p>
            <a:r>
              <a:rPr lang="ru-RU" sz="2000" b="1" dirty="0" smtClean="0"/>
              <a:t>та </a:t>
            </a:r>
            <a:r>
              <a:rPr lang="ru-RU" sz="2000" b="1" dirty="0" err="1" smtClean="0"/>
              <a:t>дві</a:t>
            </a:r>
            <a:r>
              <a:rPr lang="ru-RU" sz="2000" b="1" dirty="0" smtClean="0"/>
              <a:t> зеленого.</a:t>
            </a:r>
          </a:p>
          <a:p>
            <a:endParaRPr lang="ru-RU" sz="2000" b="1" dirty="0" smtClean="0"/>
          </a:p>
          <a:p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707654"/>
            <a:ext cx="1944216" cy="2155291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211960" y="2367920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</a:t>
            </a:r>
            <a:r>
              <a:rPr lang="ru-RU" sz="2000" b="1" dirty="0" err="1"/>
              <a:t>однієї</a:t>
            </a:r>
            <a:r>
              <a:rPr lang="ru-RU" sz="2000" b="1" dirty="0"/>
              <a:t> </a:t>
            </a:r>
            <a:r>
              <a:rPr lang="ru-RU" sz="2000" b="1" dirty="0" err="1"/>
              <a:t>зеленої</a:t>
            </a:r>
            <a:r>
              <a:rPr lang="ru-RU" sz="2000" b="1" dirty="0"/>
              <a:t> кульки скачай </a:t>
            </a:r>
            <a:r>
              <a:rPr lang="ru-RU" sz="2000" b="1" dirty="0" err="1"/>
              <a:t>ковбаску</a:t>
            </a:r>
            <a:r>
              <a:rPr lang="ru-RU" sz="2000" b="1" dirty="0"/>
              <a:t> та приплюсни </a:t>
            </a:r>
            <a:r>
              <a:rPr lang="ru-RU" sz="2000" b="1" dirty="0" err="1"/>
              <a:t>її</a:t>
            </a:r>
            <a:r>
              <a:rPr lang="ru-RU" sz="2000" b="1" dirty="0"/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749036"/>
            <a:ext cx="1676804" cy="1789443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547664" y="2276167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Стекою </a:t>
            </a:r>
            <a:r>
              <a:rPr lang="ru-RU" sz="2000" b="1" dirty="0" err="1" smtClean="0"/>
              <a:t>надріж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підготовану</a:t>
            </a:r>
            <a:r>
              <a:rPr lang="ru-RU" sz="2000" b="1" dirty="0"/>
              <a:t> </a:t>
            </a:r>
            <a:r>
              <a:rPr lang="ru-RU" sz="2000" b="1" dirty="0" smtClean="0"/>
              <a:t>деталь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і </a:t>
            </a:r>
            <a:r>
              <a:rPr lang="ru-RU" sz="2000" b="1" dirty="0" err="1"/>
              <a:t>отримаєш</a:t>
            </a:r>
            <a:r>
              <a:rPr lang="ru-RU" sz="2000" b="1" dirty="0"/>
              <a:t> хвостики </a:t>
            </a:r>
            <a:endParaRPr lang="ru-RU" sz="2000" b="1" dirty="0" smtClean="0"/>
          </a:p>
          <a:p>
            <a:r>
              <a:rPr lang="ru-RU" sz="2000" b="1" dirty="0" smtClean="0"/>
              <a:t>для</a:t>
            </a:r>
            <a:r>
              <a:rPr lang="en-US" sz="2000" b="1" dirty="0" smtClean="0"/>
              <a:t> </a:t>
            </a:r>
            <a:r>
              <a:rPr lang="ru-RU" sz="2000" b="1" dirty="0" err="1"/>
              <a:t>вишеньок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779662"/>
            <a:ext cx="2052228" cy="198765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76256" y="915566"/>
            <a:ext cx="1152128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2427734"/>
            <a:ext cx="28803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</a:t>
            </a:r>
            <a:r>
              <a:rPr lang="ru-RU" sz="2000" b="1" dirty="0" err="1"/>
              <a:t>другої</a:t>
            </a:r>
            <a:r>
              <a:rPr lang="ru-RU" sz="2000" b="1" dirty="0"/>
              <a:t> кульки </a:t>
            </a:r>
            <a:endParaRPr lang="ru-RU" sz="2000" b="1" dirty="0" smtClean="0"/>
          </a:p>
          <a:p>
            <a:r>
              <a:rPr lang="ru-RU" sz="2000" b="1" dirty="0" smtClean="0"/>
              <a:t>зеленого </a:t>
            </a:r>
            <a:r>
              <a:rPr lang="ru-RU" sz="2000" b="1" dirty="0" err="1"/>
              <a:t>кольору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err="1" smtClean="0"/>
              <a:t>розплющ</a:t>
            </a:r>
            <a:r>
              <a:rPr lang="ru-RU" sz="2000" b="1" dirty="0" smtClean="0"/>
              <a:t> </a:t>
            </a:r>
            <a:r>
              <a:rPr lang="ru-RU" sz="2000" b="1" dirty="0"/>
              <a:t>коржик.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779662"/>
            <a:ext cx="1944216" cy="2048637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37928" y="2355726"/>
            <a:ext cx="35101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5.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коржика </a:t>
            </a:r>
            <a:endParaRPr lang="ru-RU" sz="2000" b="1" dirty="0" smtClean="0"/>
          </a:p>
          <a:p>
            <a:r>
              <a:rPr lang="ru-RU" sz="2000" b="1" dirty="0" smtClean="0"/>
              <a:t>стекою </a:t>
            </a:r>
            <a:r>
              <a:rPr lang="ru-RU" sz="2000" b="1" dirty="0" err="1"/>
              <a:t>листочок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851670"/>
            <a:ext cx="1864868" cy="2061863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860032" y="2211710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6.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Декоруй</a:t>
            </a:r>
            <a:r>
              <a:rPr lang="ru-RU" sz="2000" b="1" dirty="0"/>
              <a:t> </a:t>
            </a:r>
            <a:r>
              <a:rPr lang="ru-RU" sz="2000" b="1" dirty="0" err="1"/>
              <a:t>листочок</a:t>
            </a:r>
            <a:r>
              <a:rPr lang="ru-RU" sz="2000" b="1" dirty="0"/>
              <a:t> прожилками </a:t>
            </a:r>
            <a:endParaRPr lang="ru-RU" sz="2000" b="1" dirty="0" smtClean="0"/>
          </a:p>
          <a:p>
            <a:r>
              <a:rPr lang="ru-RU" sz="2000" b="1" dirty="0" smtClean="0"/>
              <a:t>за </a:t>
            </a:r>
            <a:r>
              <a:rPr lang="ru-RU" sz="2000" b="1" dirty="0" err="1"/>
              <a:t>допомогою</a:t>
            </a:r>
            <a:r>
              <a:rPr lang="ru-RU" sz="2000" b="1" dirty="0"/>
              <a:t> стеки.</a:t>
            </a:r>
            <a:endParaRPr lang="en-US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563638"/>
            <a:ext cx="2088232" cy="2352258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915566"/>
            <a:ext cx="1494062" cy="87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2367920"/>
            <a:ext cx="3888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7.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Розділи</a:t>
            </a:r>
            <a:r>
              <a:rPr lang="ru-RU" sz="2000" b="1" dirty="0"/>
              <a:t> </a:t>
            </a:r>
            <a:r>
              <a:rPr lang="ru-RU" sz="2000" b="1" dirty="0" err="1"/>
              <a:t>червону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smtClean="0"/>
              <a:t>кульку </a:t>
            </a:r>
            <a:r>
              <a:rPr lang="ru-RU" sz="2000" b="1" dirty="0" err="1" smtClean="0"/>
              <a:t>навпіл</a:t>
            </a:r>
            <a:endParaRPr lang="ru-RU" sz="2000" b="1" dirty="0" smtClean="0"/>
          </a:p>
          <a:p>
            <a:r>
              <a:rPr lang="ru-RU" sz="2000" b="1" dirty="0" smtClean="0"/>
              <a:t>та </a:t>
            </a:r>
            <a:r>
              <a:rPr lang="ru-RU" sz="2000" b="1" dirty="0"/>
              <a:t>сформуй </a:t>
            </a:r>
            <a:endParaRPr lang="ru-RU" sz="2000" b="1" dirty="0" smtClean="0"/>
          </a:p>
          <a:p>
            <a:r>
              <a:rPr lang="ru-RU" sz="2000" b="1" dirty="0" err="1" smtClean="0"/>
              <a:t>дві</a:t>
            </a:r>
            <a:r>
              <a:rPr lang="ru-RU" sz="2000" b="1" dirty="0" smtClean="0"/>
              <a:t> </a:t>
            </a:r>
            <a:r>
              <a:rPr lang="ru-RU" sz="2000" b="1" dirty="0" err="1"/>
              <a:t>вишеньки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419622"/>
            <a:ext cx="2165993" cy="251926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427984" y="2139702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8.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Підготовані</a:t>
            </a:r>
            <a:r>
              <a:rPr lang="ru-RU" sz="2000" b="1" dirty="0"/>
              <a:t> </a:t>
            </a:r>
            <a:r>
              <a:rPr lang="ru-RU" sz="2000" b="1" dirty="0" err="1"/>
              <a:t>деталі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smtClean="0"/>
              <a:t>наклей </a:t>
            </a:r>
            <a:r>
              <a:rPr lang="ru-RU" sz="2000" b="1" dirty="0"/>
              <a:t>на </a:t>
            </a:r>
            <a:r>
              <a:rPr lang="ru-RU" sz="2000" b="1" dirty="0" err="1"/>
              <a:t>аркуш</a:t>
            </a:r>
            <a:r>
              <a:rPr lang="ru-RU" sz="2000" b="1" dirty="0"/>
              <a:t> картону, </a:t>
            </a:r>
            <a:endParaRPr lang="ru-RU" sz="2000" b="1" dirty="0" smtClean="0"/>
          </a:p>
          <a:p>
            <a:r>
              <a:rPr lang="ru-RU" sz="2000" b="1" dirty="0" smtClean="0"/>
              <a:t>як </a:t>
            </a:r>
            <a:r>
              <a:rPr lang="ru-RU" sz="2000" b="1" dirty="0"/>
              <a:t>на</a:t>
            </a:r>
            <a:r>
              <a:rPr lang="en-US" sz="2000" b="1" dirty="0"/>
              <a:t>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847113"/>
            <a:ext cx="1872208" cy="215094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987574"/>
            <a:ext cx="1435750" cy="864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0469962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3259</TotalTime>
  <Words>112</Words>
  <Application>Microsoft Office PowerPoint</Application>
  <PresentationFormat>Экран (16:9)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60</cp:revision>
  <dcterms:created xsi:type="dcterms:W3CDTF">2019-01-31T13:11:11Z</dcterms:created>
  <dcterms:modified xsi:type="dcterms:W3CDTF">2019-08-13T10:00:51Z</dcterms:modified>
</cp:coreProperties>
</file>