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3" r:id="rId3"/>
    <p:sldId id="280" r:id="rId4"/>
    <p:sldId id="279" r:id="rId5"/>
    <p:sldId id="281" r:id="rId6"/>
    <p:sldId id="267" r:id="rId7"/>
    <p:sldId id="282" r:id="rId8"/>
    <p:sldId id="283" r:id="rId9"/>
    <p:sldId id="284" r:id="rId10"/>
    <p:sldId id="269" r:id="rId11"/>
    <p:sldId id="274" r:id="rId12"/>
    <p:sldId id="275" r:id="rId13"/>
    <p:sldId id="277" r:id="rId14"/>
    <p:sldId id="278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-570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24136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1809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7848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708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25335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0791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4027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1026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77003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75884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2242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60000"/>
                <a:lumOff val="40000"/>
              </a:schemeClr>
            </a:gs>
            <a:gs pos="29000">
              <a:schemeClr val="bg1">
                <a:alpha val="47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20C86-E062-4C82-AA77-B1B00BCC77D6}" type="datetimeFigureOut">
              <a:rPr lang="ru-RU" smtClean="0"/>
              <a:pPr/>
              <a:t>12.08.2019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B77994-D53B-47B0-9DF0-593DCEBAAE4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1193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1.pn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1446" y="1153235"/>
            <a:ext cx="9855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7200" b="1" dirty="0" smtClean="0">
                <a:solidFill>
                  <a:schemeClr val="accent5">
                    <a:lumMod val="50000"/>
                  </a:schemeClr>
                </a:solidFill>
              </a:rPr>
              <a:t>Потреби. Я у суспільстві</a:t>
            </a:r>
            <a:endParaRPr lang="ru-RU" sz="7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3" name="Picture 2" descr="https://3.bp.blogspot.com/-QPbFHHXmalU/VAXwz_RfuJI/AAAAAAAAAjQ/hVYQsAMESnc/s1600/ukraine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31232" y="3203441"/>
            <a:ext cx="3813869" cy="260540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214927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53421" y="768376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54764" y="2476346"/>
            <a:ext cx="34530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538688" y="1426022"/>
            <a:ext cx="4613189" cy="21006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Потреба – це необхідність у певних товарах та послугах, яку відчуває споживач.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797679" y="1335920"/>
            <a:ext cx="3048000" cy="2190750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8497006" y="5161802"/>
            <a:ext cx="1348673" cy="6376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їжа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6393318" y="4143162"/>
            <a:ext cx="1411326" cy="6518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сон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1710352" y="4390767"/>
            <a:ext cx="1609497" cy="86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повітря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96715" y="5252204"/>
            <a:ext cx="2058050" cy="670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Першочергові потреби</a:t>
            </a:r>
            <a:endParaRPr lang="ru-RU" dirty="0"/>
          </a:p>
        </p:txBody>
      </p:sp>
      <p:cxnSp>
        <p:nvCxnSpPr>
          <p:cNvPr id="19" name="Прямая со стрелкой 18"/>
          <p:cNvCxnSpPr>
            <a:endCxn id="11" idx="2"/>
          </p:cNvCxnSpPr>
          <p:nvPr/>
        </p:nvCxnSpPr>
        <p:spPr>
          <a:xfrm flipV="1">
            <a:off x="6654764" y="5480620"/>
            <a:ext cx="1842242" cy="1069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6151877" y="4621427"/>
            <a:ext cx="339539" cy="6307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3319849" y="4909751"/>
            <a:ext cx="1276866" cy="5017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4275438" y="4143162"/>
            <a:ext cx="1532238" cy="6518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тепло</a:t>
            </a:r>
            <a:endParaRPr lang="ru-RU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 flipH="1" flipV="1">
            <a:off x="5231027" y="4795005"/>
            <a:ext cx="113919" cy="457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34388184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79279" y="832976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54764" y="2476346"/>
            <a:ext cx="34530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10787" y="1231417"/>
            <a:ext cx="3273783" cy="2353032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8438609" y="5058032"/>
            <a:ext cx="2039921" cy="86497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 придбанні товарів та послуг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6512715" y="4157447"/>
            <a:ext cx="1925894" cy="9081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Інтереси та задоволення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1710352" y="4400010"/>
            <a:ext cx="1609497" cy="86143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сім</a:t>
            </a:r>
            <a:r>
              <a:rPr lang="en-US" dirty="0" smtClean="0"/>
              <a:t>’</a:t>
            </a:r>
            <a:r>
              <a:rPr lang="ru-RU" dirty="0" smtClean="0"/>
              <a:t>я</a:t>
            </a:r>
            <a:endParaRPr lang="ru-RU" dirty="0"/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4596715" y="5252204"/>
            <a:ext cx="2058050" cy="6708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Другорядні потреби</a:t>
            </a:r>
            <a:endParaRPr lang="ru-RU" dirty="0"/>
          </a:p>
        </p:txBody>
      </p:sp>
      <p:cxnSp>
        <p:nvCxnSpPr>
          <p:cNvPr id="19" name="Прямая со стрелкой 18"/>
          <p:cNvCxnSpPr>
            <a:endCxn id="11" idx="2"/>
          </p:cNvCxnSpPr>
          <p:nvPr/>
        </p:nvCxnSpPr>
        <p:spPr>
          <a:xfrm flipV="1">
            <a:off x="6596367" y="5490519"/>
            <a:ext cx="1842242" cy="1336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V="1">
            <a:off x="6151877" y="4621427"/>
            <a:ext cx="339539" cy="6307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 flipH="1" flipV="1">
            <a:off x="3319849" y="4909751"/>
            <a:ext cx="1276866" cy="5017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4146287" y="4143162"/>
            <a:ext cx="2005590" cy="6518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спілкування</a:t>
            </a:r>
            <a:endParaRPr lang="ru-RU" dirty="0"/>
          </a:p>
        </p:txBody>
      </p:sp>
      <p:cxnSp>
        <p:nvCxnSpPr>
          <p:cNvPr id="26" name="Прямая со стрелкой 25"/>
          <p:cNvCxnSpPr/>
          <p:nvPr/>
        </p:nvCxnSpPr>
        <p:spPr>
          <a:xfrm flipH="1" flipV="1">
            <a:off x="5231027" y="4795005"/>
            <a:ext cx="113919" cy="457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Овал 3"/>
          <p:cNvSpPr/>
          <p:nvPr/>
        </p:nvSpPr>
        <p:spPr>
          <a:xfrm>
            <a:off x="1885300" y="5342237"/>
            <a:ext cx="1978246" cy="77406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освіта</a:t>
            </a:r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3871784" y="5771188"/>
            <a:ext cx="7249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295070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35800" y="816501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54764" y="2476346"/>
            <a:ext cx="34530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4111" y="2193914"/>
            <a:ext cx="3262067" cy="182675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6064" y="3789013"/>
            <a:ext cx="2704406" cy="1802937"/>
          </a:xfrm>
          <a:prstGeom prst="rect">
            <a:avLst/>
          </a:prstGeom>
        </p:spPr>
      </p:pic>
      <p:pic>
        <p:nvPicPr>
          <p:cNvPr id="7" name="Picture 10" descr="https://www.gismeteo.ru/static/news/img/src/14638/dab204c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42776" y="1385752"/>
            <a:ext cx="2211568" cy="147437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8" name="Овал 7"/>
          <p:cNvSpPr/>
          <p:nvPr/>
        </p:nvSpPr>
        <p:spPr>
          <a:xfrm>
            <a:off x="4961965" y="3550024"/>
            <a:ext cx="2232211" cy="161364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Потреба </a:t>
            </a:r>
          </a:p>
          <a:p>
            <a:pPr algn="ctr"/>
            <a:r>
              <a:rPr lang="uk-UA" sz="2400" b="1" dirty="0" smtClean="0"/>
              <a:t>в сім</a:t>
            </a:r>
            <a:r>
              <a:rPr lang="en-US" sz="2400" b="1" dirty="0" smtClean="0"/>
              <a:t>’</a:t>
            </a:r>
            <a:r>
              <a:rPr lang="uk-UA" sz="2400" b="1" dirty="0" smtClean="0"/>
              <a:t>ї , любові та турботі</a:t>
            </a:r>
            <a:endParaRPr lang="ru-RU" sz="2400" b="1" dirty="0"/>
          </a:p>
        </p:txBody>
      </p:sp>
      <p:pic>
        <p:nvPicPr>
          <p:cNvPr id="9" name="Picture 2" descr="https://3.bp.blogspot.com/-QPbFHHXmalU/VAXwz_RfuJI/AAAAAAAAAjQ/hVYQsAMESnc/s1600/ukraine_map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30039" y="992776"/>
            <a:ext cx="3813869" cy="260540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10" name="Picture 2" descr="D:\Даша\Даша\Презентации\Проекты\Плакаты началка\Плакаты Основы здоровья Н100041У\34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41048" y="4293102"/>
            <a:ext cx="3720917" cy="2011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4603948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035800" y="816501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654764" y="2476346"/>
            <a:ext cx="345306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  <a:p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11" name="Picture 2" descr="D:\Даша\Даша\Презентации\Проекты\Плакаты началка\Плакаты Основы здоровья Н100041У\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9681" y="1498918"/>
            <a:ext cx="8705850" cy="4248150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46039484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83692" y="704045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83105" y="4167051"/>
            <a:ext cx="3475950" cy="1615774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4493623" y="3135086"/>
            <a:ext cx="2717074" cy="150222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Потреба </a:t>
            </a:r>
          </a:p>
          <a:p>
            <a:pPr algn="ctr"/>
            <a:r>
              <a:rPr lang="uk-UA" sz="2400" b="1" dirty="0" smtClean="0"/>
              <a:t>у спілкуванні</a:t>
            </a:r>
            <a:endParaRPr lang="ru-RU" sz="2400" b="1" dirty="0"/>
          </a:p>
        </p:txBody>
      </p:sp>
      <p:pic>
        <p:nvPicPr>
          <p:cNvPr id="5" name="Picture 2" descr="http://www.ves.lv/wp-content/uploads/2016/04/main_det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2004" y="1502228"/>
            <a:ext cx="2865900" cy="151746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60587" y="3965354"/>
            <a:ext cx="2336487" cy="1788873"/>
          </a:xfrm>
          <a:prstGeom prst="rect">
            <a:avLst/>
          </a:prstGeom>
        </p:spPr>
      </p:pic>
      <p:pic>
        <p:nvPicPr>
          <p:cNvPr id="8" name="Рисунок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18425" y="1471840"/>
            <a:ext cx="2570163" cy="1709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83692" y="704045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15269" y="1251284"/>
            <a:ext cx="4715910" cy="45729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Скругленный прямоугольник 3"/>
          <p:cNvSpPr/>
          <p:nvPr/>
        </p:nvSpPr>
        <p:spPr>
          <a:xfrm>
            <a:off x="7707086" y="1384662"/>
            <a:ext cx="3161211" cy="4219303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2"/>
                </a:solidFill>
              </a:rPr>
              <a:t>СПІЛКУВАННЯ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2"/>
                </a:solidFill>
              </a:rPr>
              <a:t>обмін інформацією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2"/>
                </a:solidFill>
              </a:rPr>
              <a:t>співпраця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2"/>
                </a:solidFill>
              </a:rPr>
              <a:t>співучасть</a:t>
            </a:r>
          </a:p>
          <a:p>
            <a:pPr>
              <a:buFont typeface="Arial" pitchFamily="34" charset="0"/>
              <a:buChar char="•"/>
            </a:pPr>
            <a:r>
              <a:rPr lang="uk-UA" sz="2400" b="1" dirty="0" smtClean="0">
                <a:solidFill>
                  <a:schemeClr val="tx2"/>
                </a:solidFill>
              </a:rPr>
              <a:t>розвиток особистості</a:t>
            </a:r>
            <a:endParaRPr lang="ru-RU" sz="24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83692" y="704045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04459" y="2338251"/>
            <a:ext cx="7116819" cy="34752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Овал 5"/>
          <p:cNvSpPr/>
          <p:nvPr/>
        </p:nvSpPr>
        <p:spPr>
          <a:xfrm>
            <a:off x="5117984" y="1136468"/>
            <a:ext cx="2534194" cy="99277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Ми — діти всього світу.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xmlns="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83692" y="704045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5" name="Picture 8" descr="https://loaizadan.files.wordpress.com/2015/05/clase-12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37497" y="1894115"/>
            <a:ext cx="3413154" cy="3407477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/>
        </p:spPr>
      </p:pic>
      <p:sp>
        <p:nvSpPr>
          <p:cNvPr id="7" name="Скругленный прямоугольник 6"/>
          <p:cNvSpPr/>
          <p:nvPr/>
        </p:nvSpPr>
        <p:spPr>
          <a:xfrm>
            <a:off x="6126479" y="1227909"/>
            <a:ext cx="4049487" cy="442830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000" b="1" dirty="0" smtClean="0">
              <a:solidFill>
                <a:schemeClr val="tx2"/>
              </a:solidFill>
            </a:endParaRPr>
          </a:p>
          <a:p>
            <a:pPr algn="ctr"/>
            <a:endParaRPr lang="uk-UA" sz="2000" b="1" dirty="0" smtClean="0">
              <a:solidFill>
                <a:schemeClr val="tx2"/>
              </a:solidFill>
            </a:endParaRPr>
          </a:p>
          <a:p>
            <a:pPr algn="ctr"/>
            <a:r>
              <a:rPr lang="uk-UA" sz="2000" b="1" dirty="0" smtClean="0">
                <a:solidFill>
                  <a:schemeClr val="tx2"/>
                </a:solidFill>
              </a:rPr>
              <a:t>Правила спілкування в </a:t>
            </a:r>
            <a:r>
              <a:rPr lang="uk-UA" sz="2000" b="1" dirty="0" err="1" smtClean="0">
                <a:solidFill>
                  <a:schemeClr val="tx2"/>
                </a:solidFill>
              </a:rPr>
              <a:t>соцмережах</a:t>
            </a:r>
            <a:endParaRPr lang="uk-UA" sz="2000" b="1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uk-UA" sz="2000" b="1" dirty="0" smtClean="0">
                <a:solidFill>
                  <a:schemeClr val="tx2"/>
                </a:solidFill>
              </a:rPr>
              <a:t>Поводитися чемно</a:t>
            </a:r>
          </a:p>
          <a:p>
            <a:pPr algn="ctr">
              <a:buFont typeface="Arial" pitchFamily="34" charset="0"/>
              <a:buChar char="•"/>
            </a:pPr>
            <a:r>
              <a:rPr lang="uk-UA" sz="2000" b="1" dirty="0" smtClean="0">
                <a:solidFill>
                  <a:schemeClr val="tx2"/>
                </a:solidFill>
              </a:rPr>
              <a:t>Не розміщувати фото без згоди тих, хто на ньому зображений</a:t>
            </a:r>
          </a:p>
          <a:p>
            <a:pPr algn="ctr">
              <a:buFont typeface="Arial" pitchFamily="34" charset="0"/>
              <a:buChar char="•"/>
            </a:pPr>
            <a:r>
              <a:rPr lang="uk-UA" sz="2000" b="1" dirty="0" smtClean="0">
                <a:solidFill>
                  <a:schemeClr val="tx2"/>
                </a:solidFill>
              </a:rPr>
              <a:t>Не повідомляти про </a:t>
            </a:r>
          </a:p>
          <a:p>
            <a:pPr algn="ctr"/>
            <a:r>
              <a:rPr lang="uk-UA" sz="2000" b="1" dirty="0" smtClean="0">
                <a:solidFill>
                  <a:schemeClr val="tx2"/>
                </a:solidFill>
              </a:rPr>
              <a:t>місцезнаходження</a:t>
            </a:r>
          </a:p>
          <a:p>
            <a:pPr algn="ctr">
              <a:buFont typeface="Arial" pitchFamily="34" charset="0"/>
              <a:buChar char="•"/>
            </a:pPr>
            <a:r>
              <a:rPr lang="uk-UA" sz="2000" b="1" dirty="0" smtClean="0">
                <a:solidFill>
                  <a:schemeClr val="tx2"/>
                </a:solidFill>
              </a:rPr>
              <a:t>Не писати образливих слів</a:t>
            </a:r>
          </a:p>
          <a:p>
            <a:pPr algn="ctr">
              <a:buFont typeface="Arial" pitchFamily="34" charset="0"/>
              <a:buChar char="•"/>
            </a:pPr>
            <a:r>
              <a:rPr lang="uk-UA" sz="2000" b="1" dirty="0" smtClean="0">
                <a:solidFill>
                  <a:schemeClr val="tx2"/>
                </a:solidFill>
              </a:rPr>
              <a:t>Дотримуватись  </a:t>
            </a:r>
            <a:r>
              <a:rPr lang="uk-UA" sz="2000" b="1" dirty="0" err="1" smtClean="0">
                <a:solidFill>
                  <a:schemeClr val="tx2"/>
                </a:solidFill>
              </a:rPr>
              <a:t>“золотого</a:t>
            </a:r>
            <a:r>
              <a:rPr lang="uk-UA" sz="2000" b="1" dirty="0" smtClean="0">
                <a:solidFill>
                  <a:schemeClr val="tx2"/>
                </a:solidFill>
              </a:rPr>
              <a:t> </a:t>
            </a:r>
            <a:r>
              <a:rPr lang="uk-UA" sz="2000" b="1" dirty="0" err="1" smtClean="0">
                <a:solidFill>
                  <a:schemeClr val="tx2"/>
                </a:solidFill>
              </a:rPr>
              <a:t>правила”спілкування</a:t>
            </a:r>
            <a:endParaRPr lang="uk-UA" sz="2000" b="1" dirty="0" smtClean="0">
              <a:solidFill>
                <a:schemeClr val="tx2"/>
              </a:solidFill>
            </a:endParaRPr>
          </a:p>
          <a:p>
            <a:pPr algn="ctr"/>
            <a:endParaRPr lang="uk-UA" b="1" dirty="0" smtClean="0">
              <a:solidFill>
                <a:schemeClr val="tx2"/>
              </a:solidFill>
            </a:endParaRPr>
          </a:p>
          <a:p>
            <a:pPr algn="ctr"/>
            <a:endParaRPr lang="uk-UA" b="1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uk-UA" b="1" dirty="0" smtClean="0">
              <a:solidFill>
                <a:schemeClr val="tx2"/>
              </a:solidFill>
            </a:endParaRPr>
          </a:p>
          <a:p>
            <a:pPr algn="ctr">
              <a:buFont typeface="Arial" pitchFamily="34" charset="0"/>
              <a:buChar char="•"/>
            </a:pPr>
            <a:endParaRPr lang="ru-RU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299794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862805" y="734038"/>
            <a:ext cx="10202778" cy="5621153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b="1" dirty="0">
              <a:solidFill>
                <a:srgbClr val="0070C0"/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0616" y="1528354"/>
            <a:ext cx="2557878" cy="1918409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9996" y="1477336"/>
            <a:ext cx="3074714" cy="190234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42125" y="3847659"/>
            <a:ext cx="2773405" cy="2080054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62064" y="3814355"/>
            <a:ext cx="2904896" cy="2178672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4715691" y="3265713"/>
            <a:ext cx="1946366" cy="129322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Потреба </a:t>
            </a:r>
          </a:p>
          <a:p>
            <a:pPr algn="ctr"/>
            <a:r>
              <a:rPr lang="uk-UA" sz="2400" b="1" dirty="0" smtClean="0"/>
              <a:t>в освіті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298931254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930639" y="1212134"/>
            <a:ext cx="10182204" cy="522985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 smtClean="0"/>
              <a:t>ГРО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61793" y="1658644"/>
            <a:ext cx="2977433" cy="1687212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14087" y="3618458"/>
            <a:ext cx="2872846" cy="2154635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2476" y="1658644"/>
            <a:ext cx="2793294" cy="238743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449572" y="4415246"/>
            <a:ext cx="3338861" cy="1410787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4532811" y="1998617"/>
            <a:ext cx="2926080" cy="19986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dirty="0" smtClean="0"/>
              <a:t>Потреба в інтересах  та задоволеннях</a:t>
            </a:r>
            <a:endParaRPr lang="ru-RU" sz="2400" dirty="0"/>
          </a:p>
        </p:txBody>
      </p:sp>
      <p:pic>
        <p:nvPicPr>
          <p:cNvPr id="9" name="Picture 5" descr="http://kiev24.ua/system/0000/9568/deti-risuiut-2274.jpg?143150232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37315" y="4169302"/>
            <a:ext cx="2756264" cy="1892000"/>
          </a:xfrm>
          <a:prstGeom prst="rect">
            <a:avLst/>
          </a:prstGeom>
          <a:ln w="28575">
            <a:solidFill>
              <a:srgbClr val="0070C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98845054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76628" y="1193532"/>
            <a:ext cx="10182204" cy="5351647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споживач </a:t>
            </a:r>
            <a:r>
              <a:rPr lang="uk-UA" sz="2000" b="1" dirty="0" err="1"/>
              <a:t>економно</a:t>
            </a:r>
            <a:r>
              <a:rPr lang="uk-UA" sz="2000" b="1" dirty="0"/>
              <a:t> 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3344" y="1632857"/>
            <a:ext cx="2584412" cy="146304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74994" y="1745363"/>
            <a:ext cx="2273643" cy="170523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28683" y="3167861"/>
            <a:ext cx="2239662" cy="1493108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4950824" y="3344091"/>
            <a:ext cx="2913015" cy="14891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Потреба </a:t>
            </a:r>
          </a:p>
          <a:p>
            <a:pPr algn="ctr"/>
            <a:r>
              <a:rPr lang="uk-UA" sz="2400" b="1" dirty="0" smtClean="0"/>
              <a:t>в безпечності</a:t>
            </a:r>
            <a:endParaRPr lang="ru-RU" sz="2400" b="1" dirty="0"/>
          </a:p>
        </p:txBody>
      </p:sp>
      <p:pic>
        <p:nvPicPr>
          <p:cNvPr id="13" name="Рисунок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05924" y="1636379"/>
            <a:ext cx="2100716" cy="157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49406" y="4728755"/>
            <a:ext cx="2347464" cy="1566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966167" y="4017164"/>
            <a:ext cx="2706188" cy="1874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2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39150" y="4938142"/>
            <a:ext cx="2026965" cy="1350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3697730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202487" y="1187421"/>
            <a:ext cx="10182204" cy="522985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 smtClean="0"/>
              <a:t>ПОБУТОВІ </a:t>
            </a:r>
            <a:r>
              <a:rPr lang="uk-UA" sz="2000" b="1" dirty="0"/>
              <a:t>ПРИЛАДИ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540476" y="3429000"/>
            <a:ext cx="30809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70C0"/>
                </a:solidFill>
              </a:rPr>
              <a:t>.</a:t>
            </a:r>
            <a:endParaRPr lang="ru-RU" b="1" dirty="0">
              <a:solidFill>
                <a:srgbClr val="0070C0"/>
              </a:solidFill>
            </a:endParaRPr>
          </a:p>
          <a:p>
            <a:endParaRPr lang="ru-RU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7725" y="1455830"/>
            <a:ext cx="3136042" cy="20697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840217" y="3906852"/>
            <a:ext cx="3204567" cy="210826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953221" y="1632858"/>
            <a:ext cx="3000338" cy="17700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382410" y="4127863"/>
            <a:ext cx="3679119" cy="1841862"/>
          </a:xfrm>
          <a:prstGeom prst="rect">
            <a:avLst/>
          </a:prstGeom>
        </p:spPr>
      </p:pic>
      <p:sp>
        <p:nvSpPr>
          <p:cNvPr id="11" name="Овал 10"/>
          <p:cNvSpPr/>
          <p:nvPr/>
        </p:nvSpPr>
        <p:spPr>
          <a:xfrm>
            <a:off x="5094514" y="2795451"/>
            <a:ext cx="2325189" cy="17112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/>
              <a:t>Потреба </a:t>
            </a:r>
          </a:p>
          <a:p>
            <a:pPr algn="ctr"/>
            <a:r>
              <a:rPr lang="uk-UA" sz="2400" b="1" dirty="0" smtClean="0"/>
              <a:t>у захисті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62537803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693017" y="1036180"/>
            <a:ext cx="10732169" cy="5229856"/>
          </a:xfrm>
          <a:prstGeom prst="roundRect">
            <a:avLst/>
          </a:prstGeom>
          <a:solidFill>
            <a:schemeClr val="bg1"/>
          </a:solidFill>
          <a:ln w="76200">
            <a:solidFill>
              <a:schemeClr val="accent1">
                <a:lumMod val="75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b="1" dirty="0"/>
              <a:t>Грамотний </a:t>
            </a:r>
            <a:r>
              <a:rPr lang="uk-UA" sz="2000" b="1" dirty="0" smtClean="0"/>
              <a:t>використовує </a:t>
            </a:r>
            <a:endParaRPr lang="ru-RU" sz="2000" dirty="0"/>
          </a:p>
          <a:p>
            <a:r>
              <a:rPr lang="uk-UA" sz="2000" b="1" dirty="0"/>
              <a:t>ГРОШІ</a:t>
            </a:r>
            <a:endParaRPr lang="ru-RU" sz="2000" dirty="0"/>
          </a:p>
          <a:p>
            <a:r>
              <a:rPr lang="uk-UA" sz="2000" b="1" dirty="0"/>
              <a:t>ВОДУ </a:t>
            </a:r>
            <a:endParaRPr lang="ru-RU" sz="2000" dirty="0"/>
          </a:p>
          <a:p>
            <a:r>
              <a:rPr lang="uk-UA" sz="2000" b="1" dirty="0"/>
              <a:t>СВІТЛО</a:t>
            </a:r>
            <a:endParaRPr lang="ru-RU" sz="2000" dirty="0"/>
          </a:p>
          <a:p>
            <a:r>
              <a:rPr lang="uk-UA" sz="2000" b="1" dirty="0"/>
              <a:t>ПАПІР</a:t>
            </a:r>
            <a:endParaRPr lang="ru-RU" sz="2000" dirty="0"/>
          </a:p>
          <a:p>
            <a:r>
              <a:rPr lang="uk-UA" sz="2000" b="1" dirty="0"/>
              <a:t>ТЕПЛО</a:t>
            </a:r>
            <a:endParaRPr lang="ru-RU" sz="2000" dirty="0"/>
          </a:p>
          <a:p>
            <a:r>
              <a:rPr lang="uk-UA" sz="2000" b="1" dirty="0"/>
              <a:t>ПОБУТОВІ ПРИЛАДИ</a:t>
            </a:r>
            <a:endParaRPr lang="ru-RU" sz="2000" dirty="0"/>
          </a:p>
        </p:txBody>
      </p:sp>
      <p:sp>
        <p:nvSpPr>
          <p:cNvPr id="6" name="Овал 5"/>
          <p:cNvSpPr/>
          <p:nvPr/>
        </p:nvSpPr>
        <p:spPr>
          <a:xfrm>
            <a:off x="5304224" y="1700172"/>
            <a:ext cx="2037102" cy="127815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продукти харчування</a:t>
            </a: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882743" y="3174273"/>
            <a:ext cx="1528353" cy="83602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одяг</a:t>
            </a:r>
            <a:endParaRPr lang="ru-RU" dirty="0"/>
          </a:p>
        </p:txBody>
      </p:sp>
      <p:sp>
        <p:nvSpPr>
          <p:cNvPr id="8" name="Овал 7"/>
          <p:cNvSpPr/>
          <p:nvPr/>
        </p:nvSpPr>
        <p:spPr>
          <a:xfrm>
            <a:off x="2886891" y="4624251"/>
            <a:ext cx="1881051" cy="9666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ліки</a:t>
            </a:r>
            <a:endParaRPr lang="ru-RU" dirty="0"/>
          </a:p>
        </p:txBody>
      </p:sp>
      <p:sp>
        <p:nvSpPr>
          <p:cNvPr id="9" name="Овал 8"/>
          <p:cNvSpPr/>
          <p:nvPr/>
        </p:nvSpPr>
        <p:spPr>
          <a:xfrm>
            <a:off x="7933037" y="4506097"/>
            <a:ext cx="1688757" cy="9473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побутові прилади</a:t>
            </a:r>
            <a:endParaRPr lang="ru-RU" dirty="0"/>
          </a:p>
        </p:txBody>
      </p:sp>
      <p:sp>
        <p:nvSpPr>
          <p:cNvPr id="10" name="Овал 9"/>
          <p:cNvSpPr/>
          <p:nvPr/>
        </p:nvSpPr>
        <p:spPr>
          <a:xfrm>
            <a:off x="5133702" y="3200401"/>
            <a:ext cx="2573383" cy="17373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Потреба в придбанні необхідних товарів та послуг</a:t>
            </a:r>
            <a:endParaRPr lang="ru-RU" b="1" dirty="0"/>
          </a:p>
        </p:txBody>
      </p:sp>
      <p:sp>
        <p:nvSpPr>
          <p:cNvPr id="11" name="Овал 10"/>
          <p:cNvSpPr/>
          <p:nvPr/>
        </p:nvSpPr>
        <p:spPr>
          <a:xfrm>
            <a:off x="1031966" y="3494314"/>
            <a:ext cx="1959428" cy="12670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іграшки, музичні інструменти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2490340" y="2134392"/>
            <a:ext cx="1711234" cy="114953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спортивні знаряддя </a:t>
            </a:r>
            <a:endParaRPr lang="ru-RU" dirty="0"/>
          </a:p>
        </p:txBody>
      </p:sp>
      <p:sp>
        <p:nvSpPr>
          <p:cNvPr id="13" name="Овал 12"/>
          <p:cNvSpPr/>
          <p:nvPr/>
        </p:nvSpPr>
        <p:spPr>
          <a:xfrm>
            <a:off x="8438605" y="1815737"/>
            <a:ext cx="1515291" cy="130628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книжки, телефон, планшет</a:t>
            </a:r>
            <a:endParaRPr lang="ru-RU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H="1" flipV="1">
            <a:off x="6374674" y="2873829"/>
            <a:ext cx="39189" cy="2743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H="1" flipV="1">
            <a:off x="4310743" y="2978331"/>
            <a:ext cx="1110343" cy="4572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10" idx="2"/>
          </p:cNvCxnSpPr>
          <p:nvPr/>
        </p:nvCxnSpPr>
        <p:spPr>
          <a:xfrm flipH="1">
            <a:off x="3174274" y="4069081"/>
            <a:ext cx="1959428" cy="5878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/>
          <p:nvPr/>
        </p:nvCxnSpPr>
        <p:spPr>
          <a:xfrm flipH="1">
            <a:off x="4754880" y="4611189"/>
            <a:ext cx="561703" cy="2481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/>
          <p:nvPr/>
        </p:nvCxnSpPr>
        <p:spPr>
          <a:xfrm>
            <a:off x="7641771" y="4493623"/>
            <a:ext cx="431075" cy="15675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 flipV="1">
            <a:off x="7694023" y="3670663"/>
            <a:ext cx="1031966" cy="914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V="1">
            <a:off x="7093131" y="2664823"/>
            <a:ext cx="1345475" cy="5878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8579" y="4761412"/>
            <a:ext cx="1092067" cy="1092067"/>
          </a:xfrm>
          <a:prstGeom prst="rect">
            <a:avLst/>
          </a:prstGeom>
          <a:noFill/>
        </p:spPr>
      </p:pic>
      <p:pic>
        <p:nvPicPr>
          <p:cNvPr id="3078" name="Picture 6" descr="Ð¡Ð¿Ð¾ÑÑÐ¸Ð²Ð½Ð¸Ð¹ ÐºÐ¾Ð¼Ð¿Ð»ÐµÐºÑ InterAtletika SÐ¢ 002 - ÑÐ¾ÑÐ¾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3224" y="1306081"/>
            <a:ext cx="724095" cy="1753191"/>
          </a:xfrm>
          <a:prstGeom prst="rect">
            <a:avLst/>
          </a:prstGeom>
          <a:noFill/>
        </p:spPr>
      </p:pic>
      <p:pic>
        <p:nvPicPr>
          <p:cNvPr id="3080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08626" y="4951367"/>
            <a:ext cx="1202962" cy="1202962"/>
          </a:xfrm>
          <a:prstGeom prst="rect">
            <a:avLst/>
          </a:prstGeom>
          <a:noFill/>
        </p:spPr>
      </p:pic>
      <p:pic>
        <p:nvPicPr>
          <p:cNvPr id="3082" name="Picture 1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40482" y="1122629"/>
            <a:ext cx="1489166" cy="993553"/>
          </a:xfrm>
          <a:prstGeom prst="rect">
            <a:avLst/>
          </a:prstGeom>
          <a:noFill/>
        </p:spPr>
      </p:pic>
      <p:pic>
        <p:nvPicPr>
          <p:cNvPr id="3084" name="Picture 12" descr="ÐÐ°ÑÑÐ¸Ð½ÐºÐ¸ Ð¿Ð¾ Ð·Ð°Ð¿ÑÐ¾ÑÑ ÐºÐ¾Ð¼Ð±Ð¸Ð½ÐµÐ·Ð¾Ð½ Ð´ÐµÑÑÐºÐ¸Ð¹ ÑÐ°ÑÑÐºÐ¾Ð²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124218" y="4127863"/>
            <a:ext cx="1053310" cy="1334000"/>
          </a:xfrm>
          <a:prstGeom prst="rect">
            <a:avLst/>
          </a:prstGeom>
          <a:noFill/>
        </p:spPr>
      </p:pic>
      <p:pic>
        <p:nvPicPr>
          <p:cNvPr id="3086" name="Picture 14" descr="ÐÐ°ÑÑÐ¸Ð½ÐºÐ¸ Ð¿Ð¾ Ð·Ð°Ð¿ÑÐ¾ÑÑ ÑÐµÐ»ÐµÑÐ¾Ð½ Ð¼Ð¾Ð±Ð¸Ð»ÑÐ½ÑÐ¹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63236">
            <a:off x="10153971" y="1776257"/>
            <a:ext cx="837202" cy="837202"/>
          </a:xfrm>
          <a:prstGeom prst="rect">
            <a:avLst/>
          </a:prstGeom>
          <a:noFill/>
        </p:spPr>
      </p:pic>
      <p:pic>
        <p:nvPicPr>
          <p:cNvPr id="3088" name="Picture 16" descr="ÐÐ°ÑÑÐ¸Ð½ÐºÐ¸ Ð¿Ð¾ Ð·Ð°Ð¿ÑÐ¾ÑÑ ÑÐ°Ð±Ð»ÐµÑÐºÐ¸ Ð¾Ñ ÐºÐ°ÑÐ»Ñ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11562" y="5003977"/>
            <a:ext cx="1036172" cy="10361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975541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166</Words>
  <Application>Microsoft Office PowerPoint</Application>
  <PresentationFormat>Произвольный</PresentationFormat>
  <Paragraphs>92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kompukter</dc:creator>
  <cp:lastModifiedBy>Inna</cp:lastModifiedBy>
  <cp:revision>61</cp:revision>
  <dcterms:created xsi:type="dcterms:W3CDTF">2019-04-30T15:59:09Z</dcterms:created>
  <dcterms:modified xsi:type="dcterms:W3CDTF">2019-08-12T15:18:12Z</dcterms:modified>
</cp:coreProperties>
</file>