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3" r:id="rId3"/>
    <p:sldId id="256" r:id="rId4"/>
    <p:sldId id="257" r:id="rId5"/>
    <p:sldId id="258" r:id="rId6"/>
    <p:sldId id="259" r:id="rId7"/>
    <p:sldId id="260" r:id="rId8"/>
    <p:sldId id="261" r:id="rId9"/>
    <p:sldId id="266" r:id="rId10"/>
    <p:sldId id="267" r:id="rId11"/>
    <p:sldId id="268" r:id="rId12"/>
    <p:sldId id="269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C627A"/>
    <a:srgbClr val="ABAFC1"/>
    <a:srgbClr val="B1B0BC"/>
    <a:srgbClr val="BCB9C5"/>
    <a:srgbClr val="D9D3F1"/>
    <a:srgbClr val="C3C4EB"/>
    <a:srgbClr val="CCC2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:\Даша Топчий\Презентации\Проекты\Н100042УПлакаты\Презентация 5 Культурна спадщина\фон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50" t="945" r="7127" b="83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D2CB2-1E14-43A9-98D1-769773161E80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53500-B477-41F2-A1B4-9B4BCDB879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93607257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Даша Топчий\Презентации\Проекты\Н100042УПлакаты\Презентация 5 Культурна спадщина\фон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50" t="945" r="7127" b="83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D:\Даша Топчий\Презентации\Проекты\Н100042УПлакаты\Презентация 5 Культурна спадщина\book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8463" y="463550"/>
            <a:ext cx="8347075" cy="5930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01778774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Даша Топчий\Презентации\Проекты\Н100042УПлакаты\Презентация 5 Культурна спадщина\фон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50" t="945" r="7127" b="83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D:\Даша Топчий\Презентации\Проекты\Н100042УПлакаты\Презентация 5 Культурна спадщина\book.pn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4250" y="1476375"/>
            <a:ext cx="7175500" cy="5095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12346614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32F80-7ED8-4FDE-9999-8376AECD2618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A0B9A9-4301-4BA3-B7A3-2F2E341C04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548410248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D6B07-D78F-4000-BC29-75F0A56A674B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68A8F4-60D9-430C-8D1C-965E3B4DD7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14105329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05810-8FFA-47D3-B745-F7B17F22DF64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9E78E-4095-4EE7-8CEB-CED22DB2C1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184285075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316F6-25C5-42B8-8F3B-3E874EFEF43D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56746-E1BC-4B57-A120-D04BDD70623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42476162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708A-2420-4A77-9746-F13D41F2C846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D8E780-F384-45C6-84AD-FFBECCE84D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925213256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3DCC4D-5D76-4ED4-A34A-8DC561A46E9E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738648-25B3-49C4-8720-727D64173E3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67746381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FA0E3-46C2-40FC-9A3A-C0E3B0FAD289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10900C-F61F-4006-A455-440FAD7E871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562886161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C7C8E-0F4B-4E6E-B213-D7D5AE37440C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A79DF4-D011-4535-8BEB-806E68F261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950649962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B8C27-4541-4B5F-9958-435ADE7B7224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2A0139-0CC7-4127-B138-4EB31CC771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81472660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bg1"/>
            </a:gs>
            <a:gs pos="71000">
              <a:schemeClr val="tx2">
                <a:lumMod val="20000"/>
                <a:lumOff val="80000"/>
              </a:schemeClr>
            </a:gs>
            <a:gs pos="95000">
              <a:schemeClr val="tx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857499D-34A4-4A4B-BB68-A14D34B2E2C3}" type="datetimeFigureOut">
              <a:rPr lang="ru-RU"/>
              <a:pPr>
                <a:defRPr/>
              </a:pPr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588E6BF-E57F-4F85-A1A3-9C10070539A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</p:sldLayoutIdLst>
  <p:transition spd="slow">
    <p:cover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7000">
              <a:schemeClr val="bg1"/>
            </a:gs>
            <a:gs pos="71000">
              <a:schemeClr val="tx2">
                <a:lumMod val="20000"/>
                <a:lumOff val="80000"/>
              </a:schemeClr>
            </a:gs>
            <a:gs pos="1639">
              <a:schemeClr val="bg1"/>
            </a:gs>
            <a:gs pos="95000">
              <a:schemeClr val="tx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6512" y="260648"/>
            <a:ext cx="9180512" cy="13668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147" name="TextBox 4"/>
          <p:cNvSpPr txBox="1">
            <a:spLocks noChangeArrowheads="1"/>
          </p:cNvSpPr>
          <p:nvPr/>
        </p:nvSpPr>
        <p:spPr bwMode="auto">
          <a:xfrm>
            <a:off x="2218854" y="548680"/>
            <a:ext cx="429736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4600" b="1" dirty="0">
                <a:solidFill>
                  <a:schemeClr val="bg1"/>
                </a:solidFill>
              </a:rPr>
              <a:t>Шлях до мети</a:t>
            </a:r>
            <a:r>
              <a:rPr lang="en-US" altLang="ru-RU" sz="4600" b="1" dirty="0">
                <a:solidFill>
                  <a:schemeClr val="bg1"/>
                </a:solidFill>
              </a:rPr>
              <a:t/>
            </a:r>
            <a:br>
              <a:rPr lang="en-US" altLang="ru-RU" sz="4600" b="1" dirty="0">
                <a:solidFill>
                  <a:schemeClr val="bg1"/>
                </a:solidFill>
              </a:rPr>
            </a:br>
            <a:endParaRPr lang="ru-RU" altLang="ru-RU" sz="4600" b="1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7168" y="1772816"/>
            <a:ext cx="4813151" cy="488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4"/>
          <p:cNvSpPr txBox="1">
            <a:spLocks noChangeArrowheads="1"/>
          </p:cNvSpPr>
          <p:nvPr/>
        </p:nvSpPr>
        <p:spPr bwMode="auto">
          <a:xfrm>
            <a:off x="2339752" y="548680"/>
            <a:ext cx="4291012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4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Шлях до мети</a:t>
            </a:r>
            <a:r>
              <a:rPr lang="en-US" altLang="ru-RU" sz="4600" b="1" dirty="0">
                <a:solidFill>
                  <a:schemeClr val="bg1"/>
                </a:solidFill>
              </a:rPr>
              <a:t/>
            </a:r>
            <a:br>
              <a:rPr lang="en-US" altLang="ru-RU" sz="4600" b="1" dirty="0">
                <a:solidFill>
                  <a:schemeClr val="bg1"/>
                </a:solidFill>
              </a:rPr>
            </a:br>
            <a:endParaRPr lang="ru-RU" altLang="ru-RU" sz="4600" b="1" dirty="0">
              <a:solidFill>
                <a:schemeClr val="bg1"/>
              </a:solidFill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4824"/>
            <a:ext cx="5161136" cy="4696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313"/>
            <a:ext cx="9144000" cy="10001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243" name="TextBox 4"/>
          <p:cNvSpPr txBox="1">
            <a:spLocks noChangeArrowheads="1"/>
          </p:cNvSpPr>
          <p:nvPr/>
        </p:nvSpPr>
        <p:spPr bwMode="auto">
          <a:xfrm>
            <a:off x="2735263" y="285750"/>
            <a:ext cx="32019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solidFill>
                  <a:schemeClr val="bg1"/>
                </a:solidFill>
              </a:rPr>
              <a:t>Типи профес</a:t>
            </a:r>
            <a:r>
              <a:rPr lang="uk-UA" altLang="ru-RU" sz="2600" b="1">
                <a:solidFill>
                  <a:schemeClr val="bg1"/>
                </a:solidFill>
              </a:rPr>
              <a:t>ій</a:t>
            </a:r>
          </a:p>
          <a:p>
            <a:pPr algn="ctr" eaLnBrk="1" hangingPunct="1"/>
            <a:r>
              <a:rPr lang="uk-UA" altLang="ru-RU" sz="2500">
                <a:solidFill>
                  <a:schemeClr val="bg1"/>
                </a:solidFill>
              </a:rPr>
              <a:t>(Людина</a:t>
            </a:r>
            <a:r>
              <a:rPr lang="en-US" altLang="ru-RU" sz="2500">
                <a:solidFill>
                  <a:schemeClr val="bg1"/>
                </a:solidFill>
              </a:rPr>
              <a:t> </a:t>
            </a:r>
            <a:r>
              <a:rPr lang="ru-RU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—</a:t>
            </a:r>
            <a:r>
              <a:rPr lang="en-US" altLang="ru-RU" sz="2800">
                <a:latin typeface="Calibri" panose="020F0502020204030204" pitchFamily="34" charset="0"/>
              </a:rPr>
              <a:t> </a:t>
            </a:r>
            <a:r>
              <a:rPr lang="uk-UA" altLang="ru-RU" sz="2500">
                <a:solidFill>
                  <a:schemeClr val="bg1"/>
                </a:solidFill>
              </a:rPr>
              <a:t>людина)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1026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57250" y="1447800"/>
            <a:ext cx="7623175" cy="5078413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313"/>
            <a:ext cx="9144000" cy="10001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1267" name="TextBox 4"/>
          <p:cNvSpPr txBox="1">
            <a:spLocks noChangeArrowheads="1"/>
          </p:cNvSpPr>
          <p:nvPr/>
        </p:nvSpPr>
        <p:spPr bwMode="auto">
          <a:xfrm>
            <a:off x="2073275" y="285750"/>
            <a:ext cx="45259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solidFill>
                  <a:schemeClr val="bg1"/>
                </a:solidFill>
              </a:rPr>
              <a:t>Типи профес</a:t>
            </a:r>
            <a:r>
              <a:rPr lang="uk-UA" altLang="ru-RU" sz="2600" b="1">
                <a:solidFill>
                  <a:schemeClr val="bg1"/>
                </a:solidFill>
              </a:rPr>
              <a:t>ій</a:t>
            </a:r>
          </a:p>
          <a:p>
            <a:pPr algn="ctr" eaLnBrk="1" hangingPunct="1"/>
            <a:r>
              <a:rPr lang="uk-UA" altLang="ru-RU" sz="2500">
                <a:solidFill>
                  <a:schemeClr val="bg1"/>
                </a:solidFill>
              </a:rPr>
              <a:t>(Людина </a:t>
            </a:r>
            <a:r>
              <a:rPr lang="ru-RU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—</a:t>
            </a:r>
            <a:r>
              <a:rPr lang="uk-UA" altLang="ru-RU" sz="2500">
                <a:solidFill>
                  <a:schemeClr val="bg1"/>
                </a:solidFill>
              </a:rPr>
              <a:t> </a:t>
            </a:r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художній образ</a:t>
            </a:r>
            <a:r>
              <a:rPr lang="uk-UA" altLang="ru-RU" sz="2500">
                <a:solidFill>
                  <a:schemeClr val="bg1"/>
                </a:solidFill>
              </a:rPr>
              <a:t>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1026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57250" y="1449388"/>
            <a:ext cx="7623175" cy="5075237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313"/>
            <a:ext cx="9144000" cy="10001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2291" name="TextBox 4"/>
          <p:cNvSpPr txBox="1">
            <a:spLocks noChangeArrowheads="1"/>
          </p:cNvSpPr>
          <p:nvPr/>
        </p:nvSpPr>
        <p:spPr bwMode="auto">
          <a:xfrm>
            <a:off x="2763838" y="285750"/>
            <a:ext cx="31448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solidFill>
                  <a:schemeClr val="bg1"/>
                </a:solidFill>
              </a:rPr>
              <a:t>Типи профес</a:t>
            </a:r>
            <a:r>
              <a:rPr lang="uk-UA" altLang="ru-RU" sz="2600" b="1">
                <a:solidFill>
                  <a:schemeClr val="bg1"/>
                </a:solidFill>
              </a:rPr>
              <a:t>ій</a:t>
            </a:r>
          </a:p>
          <a:p>
            <a:pPr algn="ctr" eaLnBrk="1" hangingPunct="1"/>
            <a:r>
              <a:rPr lang="uk-UA" altLang="ru-RU" sz="2500">
                <a:solidFill>
                  <a:schemeClr val="bg1"/>
                </a:solidFill>
              </a:rPr>
              <a:t>(Людина </a:t>
            </a:r>
            <a:r>
              <a:rPr lang="ru-RU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—</a:t>
            </a:r>
            <a:r>
              <a:rPr lang="uk-UA" altLang="ru-RU" sz="2500">
                <a:solidFill>
                  <a:schemeClr val="bg1"/>
                </a:solidFill>
              </a:rPr>
              <a:t> </a:t>
            </a:r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техніка</a:t>
            </a:r>
            <a:r>
              <a:rPr lang="uk-UA" altLang="ru-RU" sz="2500">
                <a:solidFill>
                  <a:schemeClr val="bg1"/>
                </a:solidFill>
              </a:rPr>
              <a:t>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1026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65188" y="1449388"/>
            <a:ext cx="7607300" cy="5075237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313"/>
            <a:ext cx="9144000" cy="10001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3315" name="TextBox 4"/>
          <p:cNvSpPr txBox="1">
            <a:spLocks noChangeArrowheads="1"/>
          </p:cNvSpPr>
          <p:nvPr/>
        </p:nvSpPr>
        <p:spPr bwMode="auto">
          <a:xfrm>
            <a:off x="2003425" y="285750"/>
            <a:ext cx="46656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solidFill>
                  <a:schemeClr val="bg1"/>
                </a:solidFill>
              </a:rPr>
              <a:t>Типи профес</a:t>
            </a:r>
            <a:r>
              <a:rPr lang="uk-UA" altLang="ru-RU" sz="2600" b="1">
                <a:solidFill>
                  <a:schemeClr val="bg1"/>
                </a:solidFill>
              </a:rPr>
              <a:t>ій</a:t>
            </a:r>
          </a:p>
          <a:p>
            <a:pPr algn="ctr" eaLnBrk="1" hangingPunct="1"/>
            <a:r>
              <a:rPr lang="uk-UA" altLang="ru-RU" sz="2500">
                <a:solidFill>
                  <a:schemeClr val="bg1"/>
                </a:solidFill>
              </a:rPr>
              <a:t>(Людина </a:t>
            </a:r>
            <a:r>
              <a:rPr lang="ru-RU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—</a:t>
            </a:r>
            <a:r>
              <a:rPr lang="uk-UA" altLang="ru-RU" sz="2500">
                <a:solidFill>
                  <a:schemeClr val="bg1"/>
                </a:solidFill>
              </a:rPr>
              <a:t> </a:t>
            </a:r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знакова система</a:t>
            </a:r>
            <a:r>
              <a:rPr lang="uk-UA" altLang="ru-RU" sz="2500">
                <a:solidFill>
                  <a:schemeClr val="bg1"/>
                </a:solidFill>
              </a:rPr>
              <a:t>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1026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08050" y="1449388"/>
            <a:ext cx="7521575" cy="5075237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313"/>
            <a:ext cx="9144000" cy="10001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4339" name="TextBox 4"/>
          <p:cNvSpPr txBox="1">
            <a:spLocks noChangeArrowheads="1"/>
          </p:cNvSpPr>
          <p:nvPr/>
        </p:nvSpPr>
        <p:spPr bwMode="auto">
          <a:xfrm>
            <a:off x="2605088" y="285750"/>
            <a:ext cx="34623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2600" b="1">
                <a:solidFill>
                  <a:schemeClr val="bg1"/>
                </a:solidFill>
              </a:rPr>
              <a:t>Типи профес</a:t>
            </a:r>
            <a:r>
              <a:rPr lang="uk-UA" altLang="ru-RU" sz="2600" b="1">
                <a:solidFill>
                  <a:schemeClr val="bg1"/>
                </a:solidFill>
              </a:rPr>
              <a:t>ій</a:t>
            </a:r>
          </a:p>
          <a:p>
            <a:pPr algn="ctr" eaLnBrk="1" hangingPunct="1"/>
            <a:r>
              <a:rPr lang="uk-UA" altLang="ru-RU" sz="2500">
                <a:solidFill>
                  <a:schemeClr val="bg1"/>
                </a:solidFill>
              </a:rPr>
              <a:t>(Людина </a:t>
            </a:r>
            <a:r>
              <a:rPr lang="ru-RU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—</a:t>
            </a:r>
            <a:r>
              <a:rPr lang="uk-UA" altLang="ru-RU" sz="2500">
                <a:solidFill>
                  <a:schemeClr val="bg1"/>
                </a:solidFill>
              </a:rPr>
              <a:t> </a:t>
            </a:r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природа</a:t>
            </a:r>
            <a:r>
              <a:rPr lang="uk-UA" altLang="ru-RU" sz="2500">
                <a:solidFill>
                  <a:schemeClr val="bg1"/>
                </a:solidFill>
              </a:rPr>
              <a:t>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1026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rcRect b="3280"/>
          <a:stretch>
            <a:fillRect/>
          </a:stretch>
        </p:blipFill>
        <p:spPr bwMode="auto">
          <a:xfrm>
            <a:off x="1120775" y="1428750"/>
            <a:ext cx="7094538" cy="51435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214313"/>
            <a:ext cx="9144000" cy="15001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5363" name="TextBox 8"/>
          <p:cNvSpPr txBox="1">
            <a:spLocks noChangeArrowheads="1"/>
          </p:cNvSpPr>
          <p:nvPr/>
        </p:nvSpPr>
        <p:spPr bwMode="auto">
          <a:xfrm>
            <a:off x="0" y="285750"/>
            <a:ext cx="91440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2600" b="1">
                <a:solidFill>
                  <a:schemeClr val="bg1"/>
                </a:solidFill>
              </a:rPr>
              <a:t>Вид діяльності</a:t>
            </a:r>
          </a:p>
          <a:p>
            <a:pPr algn="ctr" eaLnBrk="1" hangingPunct="1"/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(Навчання, виховання, управління, </a:t>
            </a:r>
            <a:b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медичне і правове обслуговування)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2050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946275"/>
            <a:ext cx="3448050" cy="2314575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500563" y="1946275"/>
            <a:ext cx="3455987" cy="2314575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900113" y="4232275"/>
            <a:ext cx="3446462" cy="229235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435600" y="4203700"/>
            <a:ext cx="3448050" cy="2300288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500563" y="1954213"/>
            <a:ext cx="3455987" cy="230505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3" cstate="print"/>
          <a:srcRect l="10658"/>
          <a:stretch/>
        </p:blipFill>
        <p:spPr bwMode="auto">
          <a:xfrm>
            <a:off x="250825" y="1916113"/>
            <a:ext cx="3517900" cy="2370137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214313"/>
            <a:ext cx="9144000" cy="15001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6389" name="TextBox 12"/>
          <p:cNvSpPr txBox="1">
            <a:spLocks noChangeArrowheads="1"/>
          </p:cNvSpPr>
          <p:nvPr/>
        </p:nvSpPr>
        <p:spPr bwMode="auto">
          <a:xfrm>
            <a:off x="0" y="285750"/>
            <a:ext cx="91440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2600" b="1" dirty="0">
                <a:solidFill>
                  <a:schemeClr val="bg1"/>
                </a:solidFill>
              </a:rPr>
              <a:t>Вид діяльності</a:t>
            </a:r>
          </a:p>
          <a:p>
            <a:pPr algn="ctr" eaLnBrk="1" hangingPunct="1"/>
            <a:r>
              <a:rPr lang="uk-UA" altLang="ru-RU" sz="2800" dirty="0">
                <a:solidFill>
                  <a:schemeClr val="bg1"/>
                </a:solidFill>
                <a:latin typeface="Calibri" panose="020F0502020204030204" pitchFamily="34" charset="0"/>
              </a:rPr>
              <a:t>(Створення художніх образів,  художнє відображення </a:t>
            </a:r>
            <a:br>
              <a:rPr lang="uk-UA" altLang="ru-RU" sz="28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uk-UA" altLang="ru-RU" sz="2800" dirty="0">
                <a:solidFill>
                  <a:schemeClr val="bg1"/>
                </a:solidFill>
                <a:latin typeface="Calibri" panose="020F0502020204030204" pitchFamily="34" charset="0"/>
              </a:rPr>
              <a:t>дійсності, проектування, моделювання)</a:t>
            </a:r>
            <a:endParaRPr lang="ru-RU" altLang="ru-RU" sz="2500" dirty="0">
              <a:solidFill>
                <a:schemeClr val="bg1"/>
              </a:solidFill>
            </a:endParaRPr>
          </a:p>
        </p:txBody>
      </p:sp>
      <p:pic>
        <p:nvPicPr>
          <p:cNvPr id="17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435600" y="4222750"/>
            <a:ext cx="3448050" cy="22987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5" cstate="print"/>
          <a:srcRect r="12247"/>
          <a:stretch/>
        </p:blipFill>
        <p:spPr bwMode="auto">
          <a:xfrm>
            <a:off x="882650" y="4222750"/>
            <a:ext cx="3463925" cy="2301875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500563" y="1973263"/>
            <a:ext cx="3455987" cy="230505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3" cstate="print"/>
          <a:srcRect t="2666" b="2543"/>
          <a:stretch/>
        </p:blipFill>
        <p:spPr bwMode="auto">
          <a:xfrm>
            <a:off x="250825" y="1916113"/>
            <a:ext cx="3517900" cy="2370137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214313"/>
            <a:ext cx="9144000" cy="1500187"/>
          </a:xfrm>
          <a:prstGeom prst="rect">
            <a:avLst/>
          </a:prstGeom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7413" name="TextBox 8"/>
          <p:cNvSpPr txBox="1">
            <a:spLocks noChangeArrowheads="1"/>
          </p:cNvSpPr>
          <p:nvPr/>
        </p:nvSpPr>
        <p:spPr bwMode="auto">
          <a:xfrm>
            <a:off x="0" y="285750"/>
            <a:ext cx="9144000" cy="135413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2600" b="1" dirty="0">
                <a:solidFill>
                  <a:schemeClr val="bg1"/>
                </a:solidFill>
              </a:rPr>
              <a:t>Вид діяльності</a:t>
            </a:r>
          </a:p>
          <a:p>
            <a:pPr algn="ctr" eaLnBrk="1" hangingPunct="1"/>
            <a:r>
              <a:rPr lang="uk-UA" altLang="ru-RU" sz="2800" dirty="0">
                <a:solidFill>
                  <a:schemeClr val="bg1"/>
                </a:solidFill>
                <a:latin typeface="Calibri" panose="020F0502020204030204" pitchFamily="34" charset="0"/>
              </a:rPr>
              <a:t>(Ремонт, експлуатація, монтаж, складання, </a:t>
            </a:r>
            <a:br>
              <a:rPr lang="uk-UA" altLang="ru-RU" sz="2800" dirty="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uk-UA" altLang="ru-RU" sz="2800" dirty="0">
                <a:solidFill>
                  <a:schemeClr val="bg1"/>
                </a:solidFill>
                <a:latin typeface="Calibri" panose="020F0502020204030204" pitchFamily="34" charset="0"/>
              </a:rPr>
              <a:t>створення, керування, налагодження)</a:t>
            </a:r>
            <a:endParaRPr lang="ru-RU" altLang="ru-RU" sz="2500" dirty="0">
              <a:solidFill>
                <a:schemeClr val="bg1"/>
              </a:solidFill>
            </a:endParaRPr>
          </a:p>
        </p:txBody>
      </p:sp>
      <p:pic>
        <p:nvPicPr>
          <p:cNvPr id="18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4" cstate="print"/>
          <a:srcRect t="6119" b="7955"/>
          <a:stretch/>
        </p:blipFill>
        <p:spPr bwMode="auto">
          <a:xfrm>
            <a:off x="5435600" y="4210050"/>
            <a:ext cx="3397250" cy="23114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5" cstate="print"/>
          <a:srcRect l="3568" t="-1" r="20417" b="4964"/>
          <a:stretch/>
        </p:blipFill>
        <p:spPr bwMode="auto">
          <a:xfrm>
            <a:off x="882650" y="4222750"/>
            <a:ext cx="3513138" cy="22987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2" cstate="print"/>
          <a:srcRect t="-1" b="14055"/>
          <a:stretch/>
        </p:blipFill>
        <p:spPr bwMode="auto">
          <a:xfrm>
            <a:off x="4505325" y="1916113"/>
            <a:ext cx="3451225" cy="23622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50825" y="1916113"/>
            <a:ext cx="3517900" cy="2346325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214313"/>
            <a:ext cx="9144000" cy="15001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8437" name="TextBox 13"/>
          <p:cNvSpPr txBox="1">
            <a:spLocks noChangeArrowheads="1"/>
          </p:cNvSpPr>
          <p:nvPr/>
        </p:nvSpPr>
        <p:spPr bwMode="auto">
          <a:xfrm>
            <a:off x="0" y="285750"/>
            <a:ext cx="91440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2600" b="1">
                <a:solidFill>
                  <a:schemeClr val="bg1"/>
                </a:solidFill>
              </a:rPr>
              <a:t>Вид діяльності</a:t>
            </a:r>
          </a:p>
          <a:p>
            <a:pPr algn="ctr" eaLnBrk="1" hangingPunct="1"/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(Обчислення, упорядкування, збирання інформації, </a:t>
            </a:r>
            <a:b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переклад текстів, аналіз та збереження інформації)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15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4" cstate="print"/>
          <a:srcRect t="8260" b="4449"/>
          <a:stretch/>
        </p:blipFill>
        <p:spPr bwMode="auto">
          <a:xfrm>
            <a:off x="882650" y="4221163"/>
            <a:ext cx="3513138" cy="2300287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435600" y="4221163"/>
            <a:ext cx="3397250" cy="2265362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468813" y="1893888"/>
            <a:ext cx="3632200" cy="2422525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3" cstate="print"/>
          <a:srcRect b="10168"/>
          <a:stretch/>
        </p:blipFill>
        <p:spPr bwMode="auto">
          <a:xfrm>
            <a:off x="250825" y="1916113"/>
            <a:ext cx="3517900" cy="2346325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214313"/>
            <a:ext cx="9144000" cy="150018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76200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17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435600" y="4221163"/>
            <a:ext cx="3397250" cy="2265362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462" name="TextBox 8"/>
          <p:cNvSpPr txBox="1">
            <a:spLocks noChangeArrowheads="1"/>
          </p:cNvSpPr>
          <p:nvPr/>
        </p:nvSpPr>
        <p:spPr bwMode="auto">
          <a:xfrm>
            <a:off x="0" y="285750"/>
            <a:ext cx="9144000" cy="135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uk-UA" altLang="ru-RU" sz="2600" b="1">
                <a:solidFill>
                  <a:schemeClr val="bg1"/>
                </a:solidFill>
              </a:rPr>
              <a:t>Вид діяльності</a:t>
            </a:r>
          </a:p>
          <a:p>
            <a:pPr algn="ctr" eaLnBrk="1" hangingPunct="1"/>
            <a:r>
              <a:rPr lang="uk-UA" altLang="ru-RU" sz="2800">
                <a:solidFill>
                  <a:schemeClr val="bg1"/>
                </a:solidFill>
                <a:latin typeface="Calibri" panose="020F0502020204030204" pitchFamily="34" charset="0"/>
              </a:rPr>
              <a:t>(Вирощування, догляд, вивчення, досліджування, профілактика захворювань)</a:t>
            </a:r>
            <a:endParaRPr lang="ru-RU" altLang="ru-RU" sz="2500">
              <a:solidFill>
                <a:schemeClr val="bg1"/>
              </a:solidFill>
            </a:endParaRPr>
          </a:p>
        </p:txBody>
      </p:sp>
      <p:pic>
        <p:nvPicPr>
          <p:cNvPr id="18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5" cstate="print"/>
          <a:srcRect b="10751"/>
          <a:stretch/>
        </p:blipFill>
        <p:spPr bwMode="auto">
          <a:xfrm>
            <a:off x="5449888" y="4221163"/>
            <a:ext cx="3382962" cy="2265362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2" descr="D:\Даша Топчий\Презентации\Проекты\Н100042УПлакаты\Презентация 9 Моє майбутне\na-orlovshchine-startuet-regionalnyy-etap-konkursa-pedagogov-16511 (1).png"/>
          <p:cNvPicPr>
            <a:picLocks noChangeAspect="1" noChangeArrowheads="1"/>
          </p:cNvPicPr>
          <p:nvPr/>
        </p:nvPicPr>
        <p:blipFill rotWithShape="1">
          <a:blip r:embed="rId6" cstate="print"/>
          <a:srcRect r="4791"/>
          <a:stretch/>
        </p:blipFill>
        <p:spPr bwMode="auto">
          <a:xfrm>
            <a:off x="882650" y="4221163"/>
            <a:ext cx="3513138" cy="22987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D:\Даша Топчий\Презентации\Проекты\Н100042УПлакаты\Презентация 2\23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29688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43625" y="0"/>
            <a:ext cx="3000375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6286500" y="4071938"/>
            <a:ext cx="2857500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000"/>
              </a:spcAft>
            </a:pPr>
            <a:r>
              <a:rPr lang="ru-RU" altLang="ru-RU" sz="2200">
                <a:solidFill>
                  <a:schemeClr val="bg1"/>
                </a:solidFill>
              </a:rPr>
              <a:t>Україна, любі діти,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Наш чудовий край.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Там ліси і полонини,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І луги, і гай.</a:t>
            </a:r>
            <a:endParaRPr lang="ru-RU" altLang="ru-RU" sz="2200" i="1">
              <a:solidFill>
                <a:schemeClr val="bg1"/>
              </a:solidFill>
            </a:endParaRPr>
          </a:p>
          <a:p>
            <a:pPr algn="r"/>
            <a:r>
              <a:rPr lang="ru-RU" altLang="ru-RU" sz="2000" i="1">
                <a:solidFill>
                  <a:schemeClr val="bg1"/>
                </a:solidFill>
              </a:rPr>
              <a:t>Іванна Савицька</a:t>
            </a:r>
            <a:br>
              <a:rPr lang="ru-RU" altLang="ru-RU" sz="2000" i="1">
                <a:solidFill>
                  <a:schemeClr val="bg1"/>
                </a:solidFill>
              </a:rPr>
            </a:br>
            <a:r>
              <a:rPr lang="ru-RU" altLang="ru-RU" sz="2200" i="1">
                <a:solidFill>
                  <a:schemeClr val="bg1"/>
                </a:solidFill>
              </a:rPr>
              <a:t/>
            </a:r>
            <a:br>
              <a:rPr lang="ru-RU" altLang="ru-RU" sz="2200" i="1">
                <a:solidFill>
                  <a:schemeClr val="bg1"/>
                </a:solidFill>
              </a:rPr>
            </a:br>
            <a:endParaRPr lang="ru-RU" altLang="ru-RU" sz="2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D:\Даша Топчий\Презентации\Проекты\Н100042УПлакаты\Презентация 2\Поле-Украина-НИколаеве-фото-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4643438"/>
            <a:ext cx="9144000" cy="2214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532" name="Rectangle 3"/>
          <p:cNvSpPr>
            <a:spLocks noChangeArrowheads="1"/>
          </p:cNvSpPr>
          <p:nvPr/>
        </p:nvSpPr>
        <p:spPr bwMode="auto">
          <a:xfrm>
            <a:off x="2000250" y="4832350"/>
            <a:ext cx="5308600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000"/>
              </a:spcAft>
            </a:pPr>
            <a:r>
              <a:rPr lang="ru-RU" altLang="ru-RU" sz="2200">
                <a:solidFill>
                  <a:schemeClr val="bg1"/>
                </a:solidFill>
              </a:rPr>
              <a:t>Струмок серед гаю, як стрічечка.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На квітці метелик, мов свічечка.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Хвилюють, малюють, квітують поля — Добридень тобі, Україно моя!</a:t>
            </a:r>
            <a:endParaRPr lang="en-US" altLang="ru-RU" sz="2400">
              <a:latin typeface="Calibri" panose="020F0502020204030204" pitchFamily="34" charset="0"/>
            </a:endParaRPr>
          </a:p>
          <a:p>
            <a:pPr algn="r" eaLnBrk="1" hangingPunct="1">
              <a:spcAft>
                <a:spcPts val="1000"/>
              </a:spcAft>
            </a:pPr>
            <a:r>
              <a:rPr lang="ru-RU" altLang="ru-RU" sz="2000" i="1">
                <a:solidFill>
                  <a:schemeClr val="bg1"/>
                </a:solidFill>
              </a:rPr>
              <a:t>П</a:t>
            </a:r>
            <a:r>
              <a:rPr lang="uk-UA" altLang="ru-RU" sz="2000" i="1">
                <a:solidFill>
                  <a:schemeClr val="bg1"/>
                </a:solidFill>
              </a:rPr>
              <a:t>авло</a:t>
            </a:r>
            <a:r>
              <a:rPr lang="ru-RU" altLang="ru-RU" sz="2000" i="1">
                <a:solidFill>
                  <a:schemeClr val="bg1"/>
                </a:solidFill>
              </a:rPr>
              <a:t> Тичина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D:\Даша Топчий\Презентации\Проекты\Н100042УПлакаты\Презентация 2\Viburnum_opulus_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00688" y="0"/>
            <a:ext cx="3643312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56" name="Rectangle 3"/>
          <p:cNvSpPr>
            <a:spLocks noChangeArrowheads="1"/>
          </p:cNvSpPr>
          <p:nvPr/>
        </p:nvSpPr>
        <p:spPr bwMode="auto">
          <a:xfrm>
            <a:off x="5580063" y="2714625"/>
            <a:ext cx="3571875" cy="323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000"/>
              </a:spcAft>
            </a:pPr>
            <a:r>
              <a:rPr lang="ru-RU" altLang="ru-RU" sz="2200" dirty="0" err="1">
                <a:solidFill>
                  <a:schemeClr val="bg1"/>
                </a:solidFill>
              </a:rPr>
              <a:t>Зацвітає</a:t>
            </a:r>
            <a:r>
              <a:rPr lang="ru-RU" altLang="ru-RU" sz="2200" dirty="0">
                <a:solidFill>
                  <a:schemeClr val="bg1"/>
                </a:solidFill>
              </a:rPr>
              <a:t> калина,</a:t>
            </a:r>
            <a:br>
              <a:rPr lang="ru-RU" altLang="ru-RU" sz="2200" dirty="0">
                <a:solidFill>
                  <a:schemeClr val="bg1"/>
                </a:solidFill>
              </a:rPr>
            </a:br>
            <a:r>
              <a:rPr lang="ru-RU" altLang="ru-RU" sz="2200" dirty="0" err="1">
                <a:solidFill>
                  <a:schemeClr val="bg1"/>
                </a:solidFill>
              </a:rPr>
              <a:t>Зеленіє</a:t>
            </a:r>
            <a:r>
              <a:rPr lang="ru-RU" altLang="ru-RU" sz="2200" dirty="0">
                <a:solidFill>
                  <a:schemeClr val="bg1"/>
                </a:solidFill>
              </a:rPr>
              <a:t> </a:t>
            </a:r>
            <a:r>
              <a:rPr lang="ru-RU" altLang="ru-RU" sz="2200" dirty="0" err="1">
                <a:solidFill>
                  <a:schemeClr val="bg1"/>
                </a:solidFill>
              </a:rPr>
              <a:t>ліщина</a:t>
            </a:r>
            <a:r>
              <a:rPr lang="ru-RU" altLang="ru-RU" sz="2200" dirty="0">
                <a:solidFill>
                  <a:schemeClr val="bg1"/>
                </a:solidFill>
              </a:rPr>
              <a:t>,</a:t>
            </a:r>
            <a:br>
              <a:rPr lang="ru-RU" altLang="ru-RU" sz="2200" dirty="0">
                <a:solidFill>
                  <a:schemeClr val="bg1"/>
                </a:solidFill>
              </a:rPr>
            </a:br>
            <a:r>
              <a:rPr lang="ru-RU" altLang="ru-RU" sz="2200" dirty="0">
                <a:solidFill>
                  <a:schemeClr val="bg1"/>
                </a:solidFill>
              </a:rPr>
              <a:t>Степом котиться </a:t>
            </a:r>
            <a:r>
              <a:rPr lang="en-US" altLang="ru-RU" sz="2200" dirty="0">
                <a:solidFill>
                  <a:schemeClr val="bg1"/>
                </a:solidFill>
              </a:rPr>
              <a:t/>
            </a:r>
            <a:br>
              <a:rPr lang="en-US" altLang="ru-RU" sz="2200" dirty="0">
                <a:solidFill>
                  <a:schemeClr val="bg1"/>
                </a:solidFill>
              </a:rPr>
            </a:br>
            <a:r>
              <a:rPr lang="en-US" altLang="ru-RU" sz="2200" dirty="0">
                <a:solidFill>
                  <a:schemeClr val="bg1"/>
                </a:solidFill>
              </a:rPr>
              <a:t>                       </a:t>
            </a:r>
            <a:r>
              <a:rPr lang="ru-RU" altLang="ru-RU" sz="2200" dirty="0">
                <a:solidFill>
                  <a:schemeClr val="bg1"/>
                </a:solidFill>
              </a:rPr>
              <a:t>диво-луна,</a:t>
            </a:r>
            <a:br>
              <a:rPr lang="ru-RU" altLang="ru-RU" sz="2200" dirty="0">
                <a:solidFill>
                  <a:schemeClr val="bg1"/>
                </a:solidFill>
              </a:rPr>
            </a:br>
            <a:r>
              <a:rPr lang="ru-RU" altLang="ru-RU" sz="2200" dirty="0" err="1">
                <a:solidFill>
                  <a:schemeClr val="bg1"/>
                </a:solidFill>
              </a:rPr>
              <a:t>Це</a:t>
            </a:r>
            <a:r>
              <a:rPr lang="ru-RU" altLang="ru-RU" sz="2200" dirty="0">
                <a:solidFill>
                  <a:schemeClr val="bg1"/>
                </a:solidFill>
              </a:rPr>
              <a:t> моя </a:t>
            </a:r>
            <a:r>
              <a:rPr lang="ru-RU" altLang="ru-RU" sz="2200" dirty="0" err="1">
                <a:solidFill>
                  <a:schemeClr val="bg1"/>
                </a:solidFill>
              </a:rPr>
              <a:t>Україна</a:t>
            </a:r>
            <a:r>
              <a:rPr lang="ru-RU" altLang="ru-RU" sz="2200" dirty="0">
                <a:solidFill>
                  <a:schemeClr val="bg1"/>
                </a:solidFill>
              </a:rPr>
              <a:t>,</a:t>
            </a:r>
            <a:br>
              <a:rPr lang="ru-RU" altLang="ru-RU" sz="2200" dirty="0">
                <a:solidFill>
                  <a:schemeClr val="bg1"/>
                </a:solidFill>
              </a:rPr>
            </a:br>
            <a:r>
              <a:rPr lang="ru-RU" altLang="ru-RU" sz="2200" dirty="0" err="1">
                <a:solidFill>
                  <a:schemeClr val="bg1"/>
                </a:solidFill>
              </a:rPr>
              <a:t>Це</a:t>
            </a:r>
            <a:r>
              <a:rPr lang="ru-RU" altLang="ru-RU" sz="2200" dirty="0">
                <a:solidFill>
                  <a:schemeClr val="bg1"/>
                </a:solidFill>
              </a:rPr>
              <a:t> моя </a:t>
            </a:r>
            <a:r>
              <a:rPr lang="ru-RU" altLang="ru-RU" sz="2200" dirty="0" err="1">
                <a:solidFill>
                  <a:schemeClr val="bg1"/>
                </a:solidFill>
              </a:rPr>
              <a:t>Батьківщина</a:t>
            </a:r>
            <a:r>
              <a:rPr lang="ru-RU" altLang="ru-RU" sz="2200" dirty="0">
                <a:solidFill>
                  <a:schemeClr val="bg1"/>
                </a:solidFill>
              </a:rPr>
              <a:t>,</a:t>
            </a:r>
            <a:br>
              <a:rPr lang="ru-RU" altLang="ru-RU" sz="2200" dirty="0">
                <a:solidFill>
                  <a:schemeClr val="bg1"/>
                </a:solidFill>
              </a:rPr>
            </a:br>
            <a:r>
              <a:rPr lang="ru-RU" altLang="ru-RU" sz="2200" dirty="0" err="1">
                <a:solidFill>
                  <a:schemeClr val="bg1"/>
                </a:solidFill>
              </a:rPr>
              <a:t>Що</a:t>
            </a:r>
            <a:r>
              <a:rPr lang="ru-RU" altLang="ru-RU" sz="2200" dirty="0">
                <a:solidFill>
                  <a:schemeClr val="bg1"/>
                </a:solidFill>
              </a:rPr>
              <a:t>, як </a:t>
            </a:r>
            <a:r>
              <a:rPr lang="ru-RU" altLang="ru-RU" sz="2200" dirty="0" err="1">
                <a:solidFill>
                  <a:schemeClr val="bg1"/>
                </a:solidFill>
              </a:rPr>
              <a:t>тато</a:t>
            </a:r>
            <a:r>
              <a:rPr lang="ru-RU" altLang="ru-RU" sz="2200" dirty="0">
                <a:solidFill>
                  <a:schemeClr val="bg1"/>
                </a:solidFill>
              </a:rPr>
              <a:t> і мама,</a:t>
            </a:r>
            <a:r>
              <a:rPr lang="en-US" altLang="ru-RU" sz="2200" dirty="0">
                <a:solidFill>
                  <a:schemeClr val="bg1"/>
                </a:solidFill>
              </a:rPr>
              <a:t> </a:t>
            </a:r>
            <a:r>
              <a:rPr lang="ru-RU" altLang="ru-RU" sz="2200" dirty="0">
                <a:solidFill>
                  <a:schemeClr val="bg1"/>
                </a:solidFill>
              </a:rPr>
              <a:t>одна.</a:t>
            </a:r>
            <a:endParaRPr lang="en-US" altLang="ru-RU" sz="2200" dirty="0">
              <a:solidFill>
                <a:schemeClr val="bg1"/>
              </a:solidFill>
            </a:endParaRPr>
          </a:p>
          <a:p>
            <a:pPr algn="r" eaLnBrk="1" hangingPunct="1">
              <a:spcAft>
                <a:spcPts val="1000"/>
              </a:spcAft>
            </a:pPr>
            <a:r>
              <a:rPr lang="ru-RU" altLang="ru-RU" sz="2200" dirty="0">
                <a:solidFill>
                  <a:schemeClr val="bg1"/>
                </a:solidFill>
              </a:rPr>
              <a:t/>
            </a:r>
            <a:br>
              <a:rPr lang="ru-RU" altLang="ru-RU" sz="2200" dirty="0">
                <a:solidFill>
                  <a:schemeClr val="bg1"/>
                </a:solidFill>
              </a:rPr>
            </a:br>
            <a:r>
              <a:rPr lang="ru-RU" altLang="ru-RU" sz="2000" i="1" dirty="0">
                <a:solidFill>
                  <a:schemeClr val="bg1"/>
                </a:solidFill>
              </a:rPr>
              <a:t>А</a:t>
            </a:r>
            <a:r>
              <a:rPr lang="uk-UA" altLang="ru-RU" sz="2000" i="1" dirty="0" err="1">
                <a:solidFill>
                  <a:schemeClr val="bg1"/>
                </a:solidFill>
              </a:rPr>
              <a:t>натолій</a:t>
            </a:r>
            <a:r>
              <a:rPr lang="ru-RU" altLang="ru-RU" sz="2000" i="1" dirty="0">
                <a:solidFill>
                  <a:schemeClr val="bg1"/>
                </a:solidFill>
              </a:rPr>
              <a:t> </a:t>
            </a:r>
            <a:r>
              <a:rPr lang="ru-RU" altLang="ru-RU" sz="2000" i="1" dirty="0" err="1">
                <a:solidFill>
                  <a:schemeClr val="bg1"/>
                </a:solidFill>
              </a:rPr>
              <a:t>Камінчук</a:t>
            </a:r>
            <a:endParaRPr lang="ru-RU" altLang="ru-RU" sz="20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:\Даша Топчий\Презентации\Проекты\Н100042УПлакаты\Презентация 2\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5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4429125"/>
            <a:ext cx="9144000" cy="24288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1928813" y="4500563"/>
            <a:ext cx="5286375" cy="255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000"/>
              </a:spcAft>
            </a:pPr>
            <a:r>
              <a:rPr lang="ru-RU" altLang="ru-RU" sz="2200">
                <a:solidFill>
                  <a:schemeClr val="bg1"/>
                </a:solidFill>
              </a:rPr>
              <a:t>Перше наше слово з нами повсякчас, 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Мати-Україно, ти одна у нас! 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Ниви і діброви, і садів окрас — 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Рідна мати Батьківщино, </a:t>
            </a:r>
            <a:br>
              <a:rPr lang="ru-RU" altLang="ru-RU" sz="2200">
                <a:solidFill>
                  <a:schemeClr val="bg1"/>
                </a:solidFill>
              </a:rPr>
            </a:br>
            <a:r>
              <a:rPr lang="ru-RU" altLang="ru-RU" sz="2200">
                <a:solidFill>
                  <a:schemeClr val="bg1"/>
                </a:solidFill>
              </a:rPr>
              <a:t>Ти ж одна у нас!</a:t>
            </a:r>
            <a:endParaRPr lang="en-US" altLang="ru-RU" sz="2200">
              <a:solidFill>
                <a:schemeClr val="bg1"/>
              </a:solidFill>
            </a:endParaRPr>
          </a:p>
          <a:p>
            <a:pPr algn="r" eaLnBrk="1" hangingPunct="1"/>
            <a:r>
              <a:rPr lang="ru-RU" altLang="ru-RU" sz="2000" i="1">
                <a:solidFill>
                  <a:schemeClr val="bg1"/>
                </a:solidFill>
              </a:rPr>
              <a:t>М</a:t>
            </a:r>
            <a:r>
              <a:rPr lang="uk-UA" altLang="ru-RU" sz="2000" i="1">
                <a:solidFill>
                  <a:schemeClr val="bg1"/>
                </a:solidFill>
              </a:rPr>
              <a:t>икола </a:t>
            </a:r>
            <a:r>
              <a:rPr lang="ru-RU" altLang="ru-RU" sz="2000" i="1">
                <a:solidFill>
                  <a:schemeClr val="bg1"/>
                </a:solidFill>
              </a:rPr>
              <a:t>Сингаївський</a:t>
            </a:r>
          </a:p>
          <a:p>
            <a:pPr eaLnBrk="1" hangingPunct="1"/>
            <a:endParaRPr lang="ru-RU" altLang="ru-RU" sz="2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8" descr="D:\Даша Топчий\Презентации\Проекты\Н100042УПлакаты\Презентация 2\8456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77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00688" y="0"/>
            <a:ext cx="3643312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5572125" y="2643188"/>
            <a:ext cx="3571875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000"/>
              </a:spcAft>
            </a:pPr>
            <a:r>
              <a:rPr lang="uk-UA" altLang="ru-RU" sz="2200">
                <a:solidFill>
                  <a:schemeClr val="bg1"/>
                </a:solidFill>
              </a:rPr>
              <a:t>О мово моя! </a:t>
            </a:r>
            <a:r>
              <a:rPr lang="en-US" altLang="ru-RU" sz="2200">
                <a:solidFill>
                  <a:schemeClr val="bg1"/>
                </a:solidFill>
              </a:rPr>
              <a:t/>
            </a:r>
            <a:br>
              <a:rPr lang="en-US" altLang="ru-RU" sz="2200">
                <a:solidFill>
                  <a:schemeClr val="bg1"/>
                </a:solidFill>
              </a:rPr>
            </a:br>
            <a:r>
              <a:rPr lang="en-US" altLang="ru-RU" sz="2200">
                <a:solidFill>
                  <a:schemeClr val="bg1"/>
                </a:solidFill>
              </a:rPr>
              <a:t>                </a:t>
            </a:r>
            <a:r>
              <a:rPr lang="uk-UA" altLang="ru-RU" sz="2200">
                <a:solidFill>
                  <a:schemeClr val="bg1"/>
                </a:solidFill>
              </a:rPr>
              <a:t>О місячне сяйво </a:t>
            </a:r>
            <a:r>
              <a:rPr lang="en-US" altLang="ru-RU" sz="2200">
                <a:solidFill>
                  <a:schemeClr val="bg1"/>
                </a:solidFill>
              </a:rPr>
              <a:t/>
            </a:r>
            <a:br>
              <a:rPr lang="en-US" altLang="ru-RU" sz="2200">
                <a:solidFill>
                  <a:schemeClr val="bg1"/>
                </a:solidFill>
              </a:rPr>
            </a:br>
            <a:r>
              <a:rPr lang="uk-UA" altLang="ru-RU" sz="2200">
                <a:solidFill>
                  <a:schemeClr val="bg1"/>
                </a:solidFill>
              </a:rPr>
              <a:t>і спів солов’я,</a:t>
            </a:r>
            <a:r>
              <a:rPr lang="en-US" altLang="ru-RU" sz="2200">
                <a:solidFill>
                  <a:schemeClr val="bg1"/>
                </a:solidFill>
              </a:rPr>
              <a:t/>
            </a:r>
            <a:br>
              <a:rPr lang="en-US" altLang="ru-RU" sz="2200">
                <a:solidFill>
                  <a:schemeClr val="bg1"/>
                </a:solidFill>
              </a:rPr>
            </a:br>
            <a:r>
              <a:rPr lang="uk-UA" altLang="ru-RU" sz="2200">
                <a:solidFill>
                  <a:schemeClr val="bg1"/>
                </a:solidFill>
              </a:rPr>
              <a:t>Півонії, мальви, жоржини!</a:t>
            </a:r>
            <a:r>
              <a:rPr lang="en-US" altLang="ru-RU" sz="2200">
                <a:solidFill>
                  <a:schemeClr val="bg1"/>
                </a:solidFill>
              </a:rPr>
              <a:t/>
            </a:r>
            <a:br>
              <a:rPr lang="en-US" altLang="ru-RU" sz="2200">
                <a:solidFill>
                  <a:schemeClr val="bg1"/>
                </a:solidFill>
              </a:rPr>
            </a:br>
            <a:r>
              <a:rPr lang="uk-UA" altLang="ru-RU" sz="2200">
                <a:solidFill>
                  <a:schemeClr val="bg1"/>
                </a:solidFill>
              </a:rPr>
              <a:t>Моря бриліантів, це — </a:t>
            </a:r>
            <a:r>
              <a:rPr lang="en-US" altLang="ru-RU" sz="2200">
                <a:solidFill>
                  <a:schemeClr val="bg1"/>
                </a:solidFill>
              </a:rPr>
              <a:t>                          </a:t>
            </a:r>
            <a:r>
              <a:rPr lang="uk-UA" altLang="ru-RU" sz="2200">
                <a:solidFill>
                  <a:schemeClr val="bg1"/>
                </a:solidFill>
              </a:rPr>
              <a:t>мова моя.</a:t>
            </a:r>
            <a:r>
              <a:rPr lang="en-US" altLang="ru-RU" sz="2200">
                <a:solidFill>
                  <a:schemeClr val="bg1"/>
                </a:solidFill>
              </a:rPr>
              <a:t/>
            </a:r>
            <a:br>
              <a:rPr lang="en-US" altLang="ru-RU" sz="2200">
                <a:solidFill>
                  <a:schemeClr val="bg1"/>
                </a:solidFill>
              </a:rPr>
            </a:br>
            <a:r>
              <a:rPr lang="uk-UA" altLang="ru-RU" sz="2200">
                <a:solidFill>
                  <a:schemeClr val="bg1"/>
                </a:solidFill>
              </a:rPr>
              <a:t>Це — мова моєї Вкраїни. </a:t>
            </a:r>
            <a:endParaRPr lang="ru-RU" altLang="ru-RU" sz="2200">
              <a:solidFill>
                <a:schemeClr val="bg1"/>
              </a:solidFill>
            </a:endParaRPr>
          </a:p>
          <a:p>
            <a:pPr algn="r" eaLnBrk="1" hangingPunct="1">
              <a:spcAft>
                <a:spcPts val="1000"/>
              </a:spcAft>
            </a:pPr>
            <a:r>
              <a:rPr lang="uk-UA" altLang="ru-RU" sz="2000" i="1">
                <a:solidFill>
                  <a:schemeClr val="bg1"/>
                </a:solidFill>
              </a:rPr>
              <a:t>Володимир Сосюра</a:t>
            </a:r>
            <a:endParaRPr lang="ru-RU" altLang="ru-RU" sz="20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60719" y="285728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339850"/>
            <a:ext cx="1938337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26630" name="Rectangle 3"/>
          <p:cNvSpPr>
            <a:spLocks noChangeArrowheads="1"/>
          </p:cNvSpPr>
          <p:nvPr/>
        </p:nvSpPr>
        <p:spPr bwMode="auto">
          <a:xfrm>
            <a:off x="3143250" y="1700213"/>
            <a:ext cx="4714875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>
                <a:latin typeface="Calibri" panose="020F0502020204030204" pitchFamily="34" charset="0"/>
              </a:rPr>
              <a:t>Люди стають успішними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у хвилину, коли вирішують,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ким бути.</a:t>
            </a:r>
          </a:p>
          <a:p>
            <a:pPr eaLnBrk="1" hangingPunct="1"/>
            <a:endParaRPr lang="ru-RU" altLang="ru-RU" sz="2600">
              <a:latin typeface="Calibri" panose="020F0502020204030204" pitchFamily="34" charset="0"/>
            </a:endParaRP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427538" y="3387725"/>
            <a:ext cx="3243262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500" i="1"/>
              <a:t>Архімед, мислитель</a:t>
            </a:r>
            <a:endParaRPr lang="ru-RU" altLang="ru-RU" sz="2500" i="1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1438" y="332656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339850"/>
            <a:ext cx="1938337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27654" name="Rectangle 3"/>
          <p:cNvSpPr>
            <a:spLocks noChangeArrowheads="1"/>
          </p:cNvSpPr>
          <p:nvPr/>
        </p:nvSpPr>
        <p:spPr bwMode="auto">
          <a:xfrm>
            <a:off x="3000375" y="1181100"/>
            <a:ext cx="5072063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>
                <a:latin typeface="Calibri" panose="020F0502020204030204" pitchFamily="34" charset="0"/>
              </a:rPr>
              <a:t>Твоє життєве завдання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полягає в тому, щоб зрозуміти, навіщо ти живеш на землі, яке твоє покликання</a:t>
            </a:r>
            <a:r>
              <a:rPr lang="en-US" altLang="ru-RU" sz="2800">
                <a:latin typeface="Calibri" panose="020F0502020204030204" pitchFamily="34" charset="0"/>
              </a:rPr>
              <a:t>.</a:t>
            </a:r>
          </a:p>
          <a:p>
            <a:pPr eaLnBrk="1" hangingPunct="1"/>
            <a:endParaRPr lang="ru-RU" altLang="ru-RU" sz="2800">
              <a:latin typeface="Calibri" panose="020F0502020204030204" pitchFamily="34" charset="0"/>
            </a:endParaRPr>
          </a:p>
          <a:p>
            <a:pPr algn="r" eaLnBrk="1" hangingPunct="1"/>
            <a:r>
              <a:rPr lang="uk-UA" altLang="ru-RU" sz="2500" i="1">
                <a:latin typeface="Calibri" panose="020F0502020204030204" pitchFamily="34" charset="0"/>
              </a:rPr>
              <a:t>Вінсент ван Гог, художник</a:t>
            </a:r>
            <a:endParaRPr lang="ru-RU" altLang="ru-RU" sz="2500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60719" y="285728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339850"/>
            <a:ext cx="1938337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3143250" y="1700213"/>
            <a:ext cx="4714875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>
                <a:latin typeface="Calibri" panose="020F0502020204030204" pitchFamily="34" charset="0"/>
              </a:rPr>
              <a:t>Люди стають успішними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у хвилину, коли вирішують,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ким бути.</a:t>
            </a:r>
          </a:p>
          <a:p>
            <a:pPr eaLnBrk="1" hangingPunct="1"/>
            <a:endParaRPr lang="ru-RU" altLang="ru-RU" sz="2600">
              <a:latin typeface="Calibri" panose="020F0502020204030204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4427538" y="3387725"/>
            <a:ext cx="3243262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500" i="1"/>
              <a:t>Архімед, мислитель</a:t>
            </a:r>
            <a:endParaRPr lang="ru-RU" altLang="ru-RU" sz="2500" i="1"/>
          </a:p>
        </p:txBody>
      </p:sp>
    </p:spTree>
    <p:extLst>
      <p:ext uri="{BB962C8B-B14F-4D97-AF65-F5344CB8AC3E}">
        <p14:creationId xmlns:p14="http://schemas.microsoft.com/office/powerpoint/2010/main" xmlns="" val="3188480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60719" y="285728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339850"/>
            <a:ext cx="1938337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6150" name="Rectangle 3"/>
          <p:cNvSpPr>
            <a:spLocks noChangeArrowheads="1"/>
          </p:cNvSpPr>
          <p:nvPr/>
        </p:nvSpPr>
        <p:spPr bwMode="auto">
          <a:xfrm>
            <a:off x="3000375" y="1181100"/>
            <a:ext cx="5072063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>
                <a:latin typeface="Calibri" panose="020F0502020204030204" pitchFamily="34" charset="0"/>
              </a:rPr>
              <a:t>Твоє життєве завдання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полягає в тому, щоб зрозуміти, навіщо ти живеш на землі, яке твоє покликання</a:t>
            </a:r>
            <a:r>
              <a:rPr lang="en-US" altLang="ru-RU" sz="2800">
                <a:latin typeface="Calibri" panose="020F0502020204030204" pitchFamily="34" charset="0"/>
              </a:rPr>
              <a:t>.</a:t>
            </a:r>
          </a:p>
          <a:p>
            <a:pPr eaLnBrk="1" hangingPunct="1"/>
            <a:endParaRPr lang="ru-RU" altLang="ru-RU" sz="2800">
              <a:latin typeface="Calibri" panose="020F0502020204030204" pitchFamily="34" charset="0"/>
            </a:endParaRPr>
          </a:p>
          <a:p>
            <a:pPr algn="r" eaLnBrk="1" hangingPunct="1"/>
            <a:r>
              <a:rPr lang="uk-UA" altLang="ru-RU" sz="2500" i="1">
                <a:latin typeface="Calibri" panose="020F0502020204030204" pitchFamily="34" charset="0"/>
              </a:rPr>
              <a:t>Вінсент ван Гог, художник</a:t>
            </a:r>
            <a:endParaRPr lang="ru-RU" altLang="ru-RU" sz="25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8547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0719" y="285728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1339850"/>
            <a:ext cx="1938337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7174" name="Rectangle 3"/>
          <p:cNvSpPr>
            <a:spLocks noChangeArrowheads="1"/>
          </p:cNvSpPr>
          <p:nvPr/>
        </p:nvSpPr>
        <p:spPr bwMode="auto">
          <a:xfrm>
            <a:off x="3214688" y="1574800"/>
            <a:ext cx="5072062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>
                <a:latin typeface="Calibri" panose="020F0502020204030204" pitchFamily="34" charset="0"/>
              </a:rPr>
              <a:t>Тільки одне стоїть перешкодою на шляху здійснення мрії —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страх невдачі.</a:t>
            </a:r>
          </a:p>
          <a:p>
            <a:pPr eaLnBrk="1" hangingPunct="1"/>
            <a:endParaRPr lang="ru-RU" altLang="ru-RU" sz="2800">
              <a:latin typeface="Calibri" panose="020F0502020204030204" pitchFamily="34" charset="0"/>
            </a:endParaRPr>
          </a:p>
          <a:p>
            <a:pPr algn="r" eaLnBrk="1" hangingPunct="1"/>
            <a:r>
              <a:rPr lang="uk-UA" altLang="ru-RU" sz="2600" i="1">
                <a:latin typeface="Calibri" panose="020F0502020204030204" pitchFamily="34" charset="0"/>
              </a:rPr>
              <a:t>Пауло Коельо, письменник</a:t>
            </a:r>
            <a:endParaRPr lang="ru-RU" altLang="ru-RU" sz="26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2196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0719" y="285728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625" y="1339850"/>
            <a:ext cx="1922463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8198" name="Rectangle 3"/>
          <p:cNvSpPr>
            <a:spLocks noChangeArrowheads="1"/>
          </p:cNvSpPr>
          <p:nvPr/>
        </p:nvSpPr>
        <p:spPr bwMode="auto">
          <a:xfrm>
            <a:off x="3000375" y="1574800"/>
            <a:ext cx="5072063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>
                <a:latin typeface="Calibri" panose="020F0502020204030204" pitchFamily="34" charset="0"/>
              </a:rPr>
              <a:t>Щастя — це сенс і призначення життя, єдина мета людського існування.</a:t>
            </a:r>
          </a:p>
          <a:p>
            <a:pPr eaLnBrk="1" hangingPunct="1"/>
            <a:endParaRPr lang="ru-RU" altLang="ru-RU" sz="2800">
              <a:latin typeface="Calibri" panose="020F0502020204030204" pitchFamily="34" charset="0"/>
            </a:endParaRPr>
          </a:p>
          <a:p>
            <a:pPr algn="r" eaLnBrk="1" hangingPunct="1"/>
            <a:r>
              <a:rPr lang="uk-UA" altLang="ru-RU" sz="2600" i="1">
                <a:latin typeface="Calibri" panose="020F0502020204030204" pitchFamily="34" charset="0"/>
              </a:rPr>
              <a:t>Аристотель, мислитель</a:t>
            </a:r>
            <a:endParaRPr lang="ru-RU" altLang="ru-RU" sz="26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165094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0719" y="285728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975" y="1339850"/>
            <a:ext cx="1909763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9222" name="Rectangle 3"/>
          <p:cNvSpPr>
            <a:spLocks noChangeArrowheads="1"/>
          </p:cNvSpPr>
          <p:nvPr/>
        </p:nvSpPr>
        <p:spPr bwMode="auto">
          <a:xfrm>
            <a:off x="3000375" y="1358900"/>
            <a:ext cx="5072063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 dirty="0">
                <a:latin typeface="Calibri" panose="020F0502020204030204" pitchFamily="34" charset="0"/>
              </a:rPr>
              <a:t>Навіть при великому бажанні заснути, не змикай очей, поки не проаналізуєш все, що вчинив за цей день.</a:t>
            </a:r>
          </a:p>
          <a:p>
            <a:pPr eaLnBrk="1" hangingPunct="1"/>
            <a:endParaRPr lang="ru-RU" altLang="ru-RU" sz="2800" dirty="0">
              <a:latin typeface="Calibri" panose="020F0502020204030204" pitchFamily="34" charset="0"/>
            </a:endParaRPr>
          </a:p>
          <a:p>
            <a:pPr algn="r" eaLnBrk="1" hangingPunct="1"/>
            <a:r>
              <a:rPr lang="uk-UA" altLang="ru-RU" sz="2600" i="1" dirty="0">
                <a:latin typeface="Calibri" panose="020F0502020204030204" pitchFamily="34" charset="0"/>
              </a:rPr>
              <a:t>Піфагор, математик</a:t>
            </a:r>
            <a:endParaRPr lang="ru-RU" altLang="ru-RU" sz="2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4037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0719" y="285728"/>
            <a:ext cx="8822562" cy="4714908"/>
          </a:xfrm>
          <a:prstGeom prst="roundRect">
            <a:avLst/>
          </a:prstGeom>
          <a:solidFill>
            <a:schemeClr val="bg1"/>
          </a:solid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" name="Picture 2" descr="C:\Users\User\Desktop\Безымянный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975" y="1371600"/>
            <a:ext cx="1909763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10246" name="Rectangle 3"/>
          <p:cNvSpPr>
            <a:spLocks noChangeArrowheads="1"/>
          </p:cNvSpPr>
          <p:nvPr/>
        </p:nvSpPr>
        <p:spPr bwMode="auto">
          <a:xfrm>
            <a:off x="3071813" y="1358900"/>
            <a:ext cx="5072062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 sz="2800">
                <a:latin typeface="Calibri" panose="020F0502020204030204" pitchFamily="34" charset="0"/>
              </a:rPr>
              <a:t>Вибирайте роботу, яку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ви любите, вам ніколи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не доведеться працювати </a:t>
            </a:r>
            <a:br>
              <a:rPr lang="uk-UA" altLang="ru-RU" sz="2800">
                <a:latin typeface="Calibri" panose="020F0502020204030204" pitchFamily="34" charset="0"/>
              </a:rPr>
            </a:br>
            <a:r>
              <a:rPr lang="uk-UA" altLang="ru-RU" sz="2800">
                <a:latin typeface="Calibri" panose="020F0502020204030204" pitchFamily="34" charset="0"/>
              </a:rPr>
              <a:t>у своєму житті</a:t>
            </a:r>
            <a:r>
              <a:rPr lang="uk-UA" altLang="ru-RU" sz="2800" i="1">
                <a:latin typeface="Calibri" panose="020F0502020204030204" pitchFamily="34" charset="0"/>
              </a:rPr>
              <a:t>.</a:t>
            </a:r>
          </a:p>
          <a:p>
            <a:pPr eaLnBrk="1" hangingPunct="1"/>
            <a:endParaRPr lang="ru-RU" altLang="ru-RU" sz="2800">
              <a:latin typeface="Calibri" panose="020F0502020204030204" pitchFamily="34" charset="0"/>
            </a:endParaRPr>
          </a:p>
          <a:p>
            <a:pPr algn="r" eaLnBrk="1" hangingPunct="1"/>
            <a:r>
              <a:rPr lang="uk-UA" altLang="ru-RU" sz="2600" i="1">
                <a:latin typeface="Calibri" panose="020F0502020204030204" pitchFamily="34" charset="0"/>
              </a:rPr>
              <a:t>Конфуцій, мислитель</a:t>
            </a:r>
            <a:endParaRPr lang="ru-RU" altLang="ru-RU" sz="26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911928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811</TotalTime>
  <Words>198</Words>
  <Application>Microsoft Office PowerPoint</Application>
  <PresentationFormat>Экран (4:3)</PresentationFormat>
  <Paragraphs>54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Inna</cp:lastModifiedBy>
  <cp:revision>41</cp:revision>
  <dcterms:created xsi:type="dcterms:W3CDTF">2016-04-27T16:54:23Z</dcterms:created>
  <dcterms:modified xsi:type="dcterms:W3CDTF">2019-08-12T15:24:03Z</dcterms:modified>
</cp:coreProperties>
</file>