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63" r:id="rId3"/>
    <p:sldId id="271" r:id="rId4"/>
    <p:sldId id="272" r:id="rId5"/>
    <p:sldId id="273" r:id="rId6"/>
    <p:sldId id="274" r:id="rId7"/>
    <p:sldId id="275" r:id="rId8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8DA8"/>
    <a:srgbClr val="DA6464"/>
    <a:srgbClr val="D45743"/>
    <a:srgbClr val="DB4935"/>
    <a:srgbClr val="FF3300"/>
    <a:srgbClr val="E53311"/>
    <a:srgbClr val="FF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91" d="100"/>
          <a:sy n="91" d="100"/>
        </p:scale>
        <p:origin x="-774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01806367"/>
      </p:ext>
    </p:extLst>
  </p:cSld>
  <p:clrMapOvr>
    <a:masterClrMapping/>
  </p:clrMapOvr>
  <p:transition spd="slow" advClick="0" advTm="10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579671036"/>
      </p:ext>
    </p:extLst>
  </p:cSld>
  <p:clrMapOvr>
    <a:masterClrMapping/>
  </p:clrMapOvr>
  <p:transition spd="slow" advClick="0" advTm="10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730165439"/>
      </p:ext>
    </p:extLst>
  </p:cSld>
  <p:clrMapOvr>
    <a:masterClrMapping/>
  </p:clrMapOvr>
  <p:transition spd="slow" advClick="0" advTm="10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513946666"/>
      </p:ext>
    </p:extLst>
  </p:cSld>
  <p:clrMapOvr>
    <a:masterClrMapping/>
  </p:clrMapOvr>
  <p:transition spd="slow" advClick="0" advTm="10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161946007"/>
      </p:ext>
    </p:extLst>
  </p:cSld>
  <p:clrMapOvr>
    <a:masterClrMapping/>
  </p:clrMapOvr>
  <p:transition spd="slow" advClick="0" advTm="10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517213298"/>
      </p:ext>
    </p:extLst>
  </p:cSld>
  <p:clrMapOvr>
    <a:masterClrMapping/>
  </p:clrMapOvr>
  <p:transition spd="slow" advClick="0" advTm="10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780033634"/>
      </p:ext>
    </p:extLst>
  </p:cSld>
  <p:clrMapOvr>
    <a:masterClrMapping/>
  </p:clrMapOvr>
  <p:transition spd="slow" advClick="0" advTm="10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144904226"/>
      </p:ext>
    </p:extLst>
  </p:cSld>
  <p:clrMapOvr>
    <a:masterClrMapping/>
  </p:clrMapOvr>
  <p:transition spd="slow" advClick="0" advTm="10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676098436"/>
      </p:ext>
    </p:extLst>
  </p:cSld>
  <p:clrMapOvr>
    <a:masterClrMapping/>
  </p:clrMapOvr>
  <p:transition spd="slow" advClick="0" advTm="10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591658687"/>
      </p:ext>
    </p:extLst>
  </p:cSld>
  <p:clrMapOvr>
    <a:masterClrMapping/>
  </p:clrMapOvr>
  <p:transition spd="slow" advClick="0" advTm="10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32071719"/>
      </p:ext>
    </p:extLst>
  </p:cSld>
  <p:clrMapOvr>
    <a:masterClrMapping/>
  </p:clrMapOvr>
  <p:transition spd="slow" advClick="0" advTm="10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59551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соседними углами 6"/>
          <p:cNvSpPr/>
          <p:nvPr/>
        </p:nvSpPr>
        <p:spPr>
          <a:xfrm>
            <a:off x="971599" y="1635646"/>
            <a:ext cx="7344816" cy="2998590"/>
          </a:xfrm>
          <a:prstGeom prst="round2Same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555776" y="411510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ЛАСТІВКА</a:t>
            </a:r>
            <a:endParaRPr lang="uk-UA" sz="4000" b="1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31640" y="2055294"/>
            <a:ext cx="67687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Матер</a:t>
            </a:r>
            <a:r>
              <a:rPr lang="uk-UA" sz="2400" b="1" dirty="0" err="1" smtClean="0"/>
              <a:t>іали</a:t>
            </a:r>
            <a:r>
              <a:rPr lang="uk-UA" sz="2400" b="1" dirty="0" smtClean="0"/>
              <a:t>, які знадобляться для виготовлення:</a:t>
            </a:r>
            <a:endParaRPr lang="ru-RU" sz="2400" b="1" dirty="0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2913">
            <a:off x="1593235" y="2827107"/>
            <a:ext cx="482821" cy="116608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39323">
            <a:off x="2529271" y="2963936"/>
            <a:ext cx="1575951" cy="1027902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2501816">
            <a:off x="5796136" y="2859782"/>
            <a:ext cx="1023344" cy="107860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973278"/>
            <a:ext cx="1505648" cy="120245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8421" y="3087273"/>
            <a:ext cx="1287497" cy="78122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2495326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755576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259632" y="2283718"/>
            <a:ext cx="40324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ru-RU" sz="2000" b="1" dirty="0" smtClean="0">
                <a:solidFill>
                  <a:srgbClr val="00B0F0"/>
                </a:solidFill>
              </a:rPr>
              <a:t>1. </a:t>
            </a:r>
            <a:r>
              <a:rPr lang="ru-RU" sz="2000" b="1" dirty="0" err="1" smtClean="0"/>
              <a:t>Розділи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аркуш</a:t>
            </a:r>
            <a:r>
              <a:rPr lang="ru-RU" sz="2000" b="1" dirty="0" smtClean="0"/>
              <a:t> </a:t>
            </a:r>
          </a:p>
          <a:p>
            <a:pPr marL="457200" indent="-457200"/>
            <a:r>
              <a:rPr lang="ru-RU" sz="2000" b="1" dirty="0" err="1" smtClean="0"/>
              <a:t>навпіл</a:t>
            </a:r>
            <a:r>
              <a:rPr lang="ru-RU" sz="2000" b="1" dirty="0" smtClean="0"/>
              <a:t> та за </a:t>
            </a:r>
            <a:r>
              <a:rPr lang="ru-RU" sz="2000" b="1" dirty="0" err="1" smtClean="0"/>
              <a:t>допомогою</a:t>
            </a:r>
            <a:r>
              <a:rPr lang="ru-RU" sz="2000" b="1" dirty="0" smtClean="0"/>
              <a:t> </a:t>
            </a:r>
          </a:p>
          <a:p>
            <a:pPr marL="457200" indent="-457200"/>
            <a:r>
              <a:rPr lang="ru-RU" sz="2000" b="1" dirty="0" smtClean="0"/>
              <a:t>шаблон намалюй </a:t>
            </a:r>
          </a:p>
          <a:p>
            <a:pPr marL="457200" indent="-457200"/>
            <a:r>
              <a:rPr lang="ru-RU" sz="2000" b="1" dirty="0" smtClean="0"/>
              <a:t>основу </a:t>
            </a:r>
            <a:r>
              <a:rPr lang="ru-RU" sz="2000" b="1" dirty="0" err="1" smtClean="0"/>
              <a:t>ластівки</a:t>
            </a:r>
            <a:r>
              <a:rPr lang="ru-RU" sz="2000" b="1" dirty="0" smtClean="0"/>
              <a:t>.</a:t>
            </a:r>
            <a:endParaRPr lang="en-US" sz="20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4047" y="1563638"/>
            <a:ext cx="2535365" cy="266714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843558"/>
            <a:ext cx="1829821" cy="11036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755576" y="699542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5508104" y="1779662"/>
            <a:ext cx="2664296" cy="20162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rgbClr val="00B0F0"/>
                </a:solidFill>
              </a:rPr>
              <a:t>2</a:t>
            </a:r>
            <a:r>
              <a:rPr lang="uk-UA" sz="2000" b="1" dirty="0" smtClean="0">
                <a:solidFill>
                  <a:srgbClr val="00B0F0"/>
                </a:solidFill>
              </a:rPr>
              <a:t>. </a:t>
            </a:r>
            <a:r>
              <a:rPr lang="ru-RU" sz="2000" b="1" dirty="0" err="1"/>
              <a:t>Склади</a:t>
            </a:r>
            <a:r>
              <a:rPr lang="ru-RU" sz="2000" b="1" dirty="0"/>
              <a:t> </a:t>
            </a:r>
            <a:r>
              <a:rPr lang="ru-RU" sz="2000" b="1" dirty="0" err="1"/>
              <a:t>аркуш</a:t>
            </a:r>
            <a:r>
              <a:rPr lang="ru-RU" sz="2000" b="1" dirty="0"/>
              <a:t> </a:t>
            </a:r>
            <a:r>
              <a:rPr lang="ru-RU" sz="2000" b="1" dirty="0" err="1"/>
              <a:t>вдвоє</a:t>
            </a:r>
            <a:r>
              <a:rPr lang="ru-RU" sz="2000" b="1" dirty="0"/>
              <a:t> </a:t>
            </a:r>
            <a:endParaRPr lang="ru-RU" sz="2000" b="1" dirty="0" smtClean="0"/>
          </a:p>
          <a:p>
            <a:r>
              <a:rPr lang="ru-RU" sz="2000" b="1" dirty="0" smtClean="0"/>
              <a:t>та </a:t>
            </a:r>
            <a:r>
              <a:rPr lang="ru-RU" sz="2000" b="1" dirty="0" err="1"/>
              <a:t>виріж</a:t>
            </a:r>
            <a:r>
              <a:rPr lang="ru-RU" sz="2000" b="1" dirty="0"/>
              <a:t> </a:t>
            </a:r>
            <a:r>
              <a:rPr lang="ru-RU" sz="2000" b="1" dirty="0" err="1"/>
              <a:t>ластівку</a:t>
            </a:r>
            <a:r>
              <a:rPr lang="ru-RU" sz="2000" b="1" dirty="0"/>
              <a:t> </a:t>
            </a:r>
            <a:endParaRPr lang="ru-RU" sz="2000" b="1" dirty="0" smtClean="0"/>
          </a:p>
          <a:p>
            <a:r>
              <a:rPr lang="ru-RU" sz="2000" b="1" dirty="0" err="1" smtClean="0"/>
              <a:t>і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деталі</a:t>
            </a:r>
            <a:r>
              <a:rPr lang="ru-RU" sz="2000" b="1" dirty="0" smtClean="0"/>
              <a:t> до </a:t>
            </a:r>
            <a:r>
              <a:rPr lang="ru-RU" sz="2000" b="1" dirty="0" err="1" smtClean="0"/>
              <a:t>неї</a:t>
            </a:r>
            <a:r>
              <a:rPr lang="ru-RU" sz="2000" b="1" dirty="0" smtClean="0"/>
              <a:t>, </a:t>
            </a:r>
          </a:p>
          <a:p>
            <a:r>
              <a:rPr lang="ru-RU" sz="2000" b="1" dirty="0" smtClean="0"/>
              <a:t>як на </a:t>
            </a:r>
            <a:r>
              <a:rPr lang="ru-RU" sz="2000" b="1" dirty="0" err="1" smtClean="0"/>
              <a:t>малюнку</a:t>
            </a:r>
            <a:r>
              <a:rPr lang="ru-RU" sz="2000" b="1" dirty="0" smtClean="0"/>
              <a:t>.</a:t>
            </a:r>
            <a:endParaRPr lang="en-US" sz="2000" b="1" dirty="0" smtClean="0"/>
          </a:p>
          <a:p>
            <a:endParaRPr lang="ru-RU" sz="2000" b="1" dirty="0" smtClean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1491630"/>
            <a:ext cx="2520280" cy="2307760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660232" y="915566"/>
            <a:ext cx="1440160" cy="843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634945445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403648" y="2531680"/>
            <a:ext cx="41044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0B0F0"/>
                </a:solidFill>
              </a:rPr>
              <a:t>3.</a:t>
            </a:r>
            <a:r>
              <a:rPr lang="ru-RU" sz="2000" b="1" dirty="0" smtClean="0">
                <a:solidFill>
                  <a:srgbClr val="00B0F0"/>
                </a:solidFill>
              </a:rPr>
              <a:t> </a:t>
            </a:r>
            <a:r>
              <a:rPr lang="ru-RU" sz="2000" b="1" dirty="0" err="1" smtClean="0"/>
              <a:t>Розігни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аркуш</a:t>
            </a:r>
            <a:endParaRPr lang="ru-RU" sz="2000" b="1" dirty="0" smtClean="0"/>
          </a:p>
          <a:p>
            <a:r>
              <a:rPr lang="ru-RU" sz="2000" b="1" dirty="0" smtClean="0"/>
              <a:t> та </a:t>
            </a:r>
            <a:r>
              <a:rPr lang="ru-RU" sz="2000" b="1" dirty="0" err="1" smtClean="0"/>
              <a:t>виріж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крила</a:t>
            </a:r>
            <a:r>
              <a:rPr lang="ru-RU" sz="2000" b="1" dirty="0" smtClean="0"/>
              <a:t>.</a:t>
            </a:r>
            <a:endParaRPr lang="en-US" sz="2000" b="1" dirty="0" smtClean="0"/>
          </a:p>
          <a:p>
            <a:r>
              <a:rPr lang="uk-UA" sz="2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endParaRPr lang="en-US" sz="20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1635646"/>
            <a:ext cx="2338048" cy="2254336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915566"/>
            <a:ext cx="122886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0730330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4860032" y="2067694"/>
            <a:ext cx="28803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rgbClr val="00B0F0"/>
                </a:solidFill>
              </a:rPr>
              <a:t>4. </a:t>
            </a:r>
            <a:r>
              <a:rPr lang="ru-RU" sz="2000" b="1" dirty="0"/>
              <a:t>Наклей </a:t>
            </a:r>
            <a:r>
              <a:rPr lang="ru-RU" sz="2000" b="1" dirty="0" err="1"/>
              <a:t>деталі</a:t>
            </a:r>
            <a:r>
              <a:rPr lang="ru-RU" sz="2000" b="1" dirty="0"/>
              <a:t> для </a:t>
            </a:r>
            <a:r>
              <a:rPr lang="ru-RU" sz="2000" b="1" dirty="0" err="1"/>
              <a:t>декорування</a:t>
            </a:r>
            <a:r>
              <a:rPr lang="ru-RU" sz="2000" b="1" dirty="0"/>
              <a:t> </a:t>
            </a:r>
            <a:r>
              <a:rPr lang="ru-RU" sz="2000" b="1" dirty="0" err="1"/>
              <a:t>ластівки</a:t>
            </a:r>
            <a:r>
              <a:rPr lang="ru-RU" sz="2000" b="1" dirty="0"/>
              <a:t>, </a:t>
            </a:r>
            <a:endParaRPr lang="ru-RU" sz="2000" b="1" dirty="0" smtClean="0"/>
          </a:p>
          <a:p>
            <a:r>
              <a:rPr lang="ru-RU" sz="2000" b="1" dirty="0" smtClean="0"/>
              <a:t>як </a:t>
            </a:r>
            <a:r>
              <a:rPr lang="ru-RU" sz="2000" b="1" dirty="0"/>
              <a:t>на </a:t>
            </a:r>
            <a:r>
              <a:rPr lang="ru-RU" sz="2000" b="1" dirty="0" err="1"/>
              <a:t>малюнку</a:t>
            </a:r>
            <a:r>
              <a:rPr lang="ru-RU" sz="2000" b="1" dirty="0"/>
              <a:t>.</a:t>
            </a:r>
            <a:endParaRPr lang="en-US" sz="20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1779662"/>
            <a:ext cx="2063378" cy="1935362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804248" y="915566"/>
            <a:ext cx="1296144" cy="759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20612897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709936" y="2295912"/>
            <a:ext cx="35101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rgbClr val="00B0F0"/>
                </a:solidFill>
              </a:rPr>
              <a:t>5. </a:t>
            </a:r>
            <a:r>
              <a:rPr lang="ru-RU" sz="2000" b="1" dirty="0"/>
              <a:t>Намалюй </a:t>
            </a:r>
            <a:r>
              <a:rPr lang="ru-RU" sz="2000" b="1" dirty="0" smtClean="0"/>
              <a:t>маркерами</a:t>
            </a:r>
          </a:p>
          <a:p>
            <a:r>
              <a:rPr lang="ru-RU" sz="2000" b="1" dirty="0" smtClean="0"/>
              <a:t> </a:t>
            </a:r>
            <a:r>
              <a:rPr lang="ru-RU" sz="2000" b="1" dirty="0" err="1"/>
              <a:t>очі</a:t>
            </a:r>
            <a:r>
              <a:rPr lang="ru-RU" sz="2000" b="1" dirty="0"/>
              <a:t>, </a:t>
            </a:r>
            <a:r>
              <a:rPr lang="ru-RU" sz="2000" b="1" dirty="0" err="1" smtClean="0"/>
              <a:t>дзьобик</a:t>
            </a:r>
            <a:r>
              <a:rPr lang="ru-RU" sz="2000" b="1" dirty="0" smtClean="0"/>
              <a:t>, </a:t>
            </a:r>
            <a:r>
              <a:rPr lang="ru-RU" sz="2000" b="1" dirty="0" err="1" smtClean="0"/>
              <a:t>пір’ячко</a:t>
            </a:r>
            <a:r>
              <a:rPr lang="ru-RU" sz="2000" b="1" dirty="0" smtClean="0"/>
              <a:t> </a:t>
            </a:r>
          </a:p>
          <a:p>
            <a:r>
              <a:rPr lang="ru-RU" sz="2000" b="1" dirty="0" smtClean="0"/>
              <a:t>на </a:t>
            </a:r>
            <a:r>
              <a:rPr lang="ru-RU" sz="2000" b="1" dirty="0" err="1" smtClean="0"/>
              <a:t>крилах</a:t>
            </a:r>
            <a:r>
              <a:rPr lang="ru-RU" sz="2000" b="1" dirty="0" smtClean="0"/>
              <a:t>. </a:t>
            </a:r>
            <a:endParaRPr lang="en-US" sz="2000" b="1" dirty="0" smtClean="0"/>
          </a:p>
          <a:p>
            <a:endParaRPr lang="ru-RU" sz="20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1491630"/>
            <a:ext cx="2480326" cy="2455643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915566"/>
            <a:ext cx="122886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14426931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139952" y="2276167"/>
            <a:ext cx="33843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0B0F0"/>
                </a:solidFill>
              </a:rPr>
              <a:t>6. </a:t>
            </a:r>
            <a:r>
              <a:rPr lang="ru-RU" sz="2000" b="1" dirty="0" err="1"/>
              <a:t>Готові</a:t>
            </a:r>
            <a:r>
              <a:rPr lang="ru-RU" sz="2000" b="1" dirty="0"/>
              <a:t> </a:t>
            </a:r>
            <a:r>
              <a:rPr lang="ru-RU" sz="2000" b="1" dirty="0" err="1"/>
              <a:t>фігурки</a:t>
            </a:r>
            <a:r>
              <a:rPr lang="ru-RU" sz="2000" b="1" dirty="0"/>
              <a:t> </a:t>
            </a:r>
            <a:r>
              <a:rPr lang="ru-RU" sz="2000" b="1" dirty="0" err="1"/>
              <a:t>ластівок</a:t>
            </a:r>
            <a:r>
              <a:rPr lang="ru-RU" sz="2000" b="1" dirty="0"/>
              <a:t> </a:t>
            </a:r>
            <a:r>
              <a:rPr lang="ru-RU" sz="2000" b="1" dirty="0" err="1"/>
              <a:t>можна</a:t>
            </a:r>
            <a:r>
              <a:rPr lang="ru-RU" sz="2000" b="1" dirty="0"/>
              <a:t> </a:t>
            </a:r>
            <a:r>
              <a:rPr lang="ru-RU" sz="2000" b="1" dirty="0" err="1" smtClean="0"/>
              <a:t>наклеїти</a:t>
            </a:r>
            <a:endParaRPr lang="ru-RU" sz="2000" b="1" dirty="0" smtClean="0"/>
          </a:p>
          <a:p>
            <a:r>
              <a:rPr lang="ru-RU" sz="2000" b="1" dirty="0" smtClean="0"/>
              <a:t> </a:t>
            </a:r>
            <a:r>
              <a:rPr lang="ru-RU" sz="2000" b="1" dirty="0"/>
              <a:t>на нитку </a:t>
            </a:r>
            <a:endParaRPr lang="ru-RU" sz="2000" b="1" dirty="0" smtClean="0"/>
          </a:p>
          <a:p>
            <a:r>
              <a:rPr lang="ru-RU" sz="2000" b="1" dirty="0" err="1" smtClean="0"/>
              <a:t>і</a:t>
            </a:r>
            <a:r>
              <a:rPr lang="ru-RU" sz="2000" b="1" dirty="0" smtClean="0"/>
              <a:t> </a:t>
            </a:r>
            <a:r>
              <a:rPr lang="ru-RU" sz="2000" b="1" dirty="0" err="1"/>
              <a:t>отримаєш</a:t>
            </a:r>
            <a:r>
              <a:rPr lang="ru-RU" sz="2000" b="1" dirty="0"/>
              <a:t> </a:t>
            </a:r>
            <a:r>
              <a:rPr lang="ru-RU" sz="2000" b="1" dirty="0" err="1"/>
              <a:t>гірлянду</a:t>
            </a:r>
            <a:r>
              <a:rPr lang="ru-RU" sz="2000" b="1" dirty="0"/>
              <a:t>. </a:t>
            </a:r>
            <a:endParaRPr lang="en-US" sz="20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779662"/>
            <a:ext cx="2173575" cy="2132581"/>
          </a:xfrm>
          <a:prstGeom prst="rect">
            <a:avLst/>
          </a:prstGeom>
        </p:spPr>
      </p:pic>
      <p:pic>
        <p:nvPicPr>
          <p:cNvPr id="2050" name="Picture 2" descr="C:\Users\Inna\Desktop\ПрезН1217005У\сол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843558"/>
            <a:ext cx="1527118" cy="10423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825062944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76200">
          <a:solidFill>
            <a:schemeClr val="accent6">
              <a:lumMod val="75000"/>
            </a:schemeClr>
          </a:solidFill>
          <a:prstDash val="sysDot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3242</TotalTime>
  <Words>88</Words>
  <Application>Microsoft Office PowerPoint</Application>
  <PresentationFormat>Экран (16:9)</PresentationFormat>
  <Paragraphs>21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Inna</cp:lastModifiedBy>
  <cp:revision>60</cp:revision>
  <dcterms:created xsi:type="dcterms:W3CDTF">2019-01-31T13:11:11Z</dcterms:created>
  <dcterms:modified xsi:type="dcterms:W3CDTF">2019-08-13T10:59:50Z</dcterms:modified>
</cp:coreProperties>
</file>