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5" r:id="rId2"/>
    <p:sldId id="277" r:id="rId3"/>
    <p:sldId id="278" r:id="rId4"/>
    <p:sldId id="276" r:id="rId5"/>
    <p:sldId id="281" r:id="rId6"/>
    <p:sldId id="283" r:id="rId7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D028C"/>
    <a:srgbClr val="FCE9F1"/>
    <a:srgbClr val="F6B2D1"/>
    <a:srgbClr val="FAD5E5"/>
    <a:srgbClr val="DA6464"/>
    <a:srgbClr val="378DA8"/>
    <a:srgbClr val="D45743"/>
    <a:srgbClr val="DB4935"/>
    <a:srgbClr val="FF3300"/>
    <a:srgbClr val="E5331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DECA4-4F45-445B-BC3A-1830A07307F1}" type="datetimeFigureOut">
              <a:rPr lang="ru-RU" smtClean="0"/>
              <a:pPr/>
              <a:t>13.08.2019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AFF3B-83ED-4334-A0AF-F13289682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5386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20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4124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0723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8305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88066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6769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99592" y="1131590"/>
            <a:ext cx="7272808" cy="360040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ьная выноска 9"/>
          <p:cNvSpPr/>
          <p:nvPr/>
        </p:nvSpPr>
        <p:spPr>
          <a:xfrm>
            <a:off x="3779912" y="1351511"/>
            <a:ext cx="2304256" cy="1302592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</a:t>
            </a:r>
            <a:r>
              <a:rPr lang="uk-UA" dirty="0" smtClean="0">
                <a:solidFill>
                  <a:schemeClr val="tx1"/>
                </a:solidFill>
              </a:rPr>
              <a:t>предмети, матеріали </a:t>
            </a:r>
            <a:r>
              <a:rPr lang="uk-UA" dirty="0">
                <a:solidFill>
                  <a:schemeClr val="tx1"/>
                </a:solidFill>
              </a:rPr>
              <a:t>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15616" y="26749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Витинанки-писанки</a:t>
            </a:r>
            <a:endParaRPr lang="ru-RU" sz="4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385068">
            <a:off x="1670881" y="1585979"/>
            <a:ext cx="1013221" cy="106793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685569">
            <a:off x="6279257" y="2020596"/>
            <a:ext cx="987611" cy="57715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545944">
            <a:off x="2053192" y="3104302"/>
            <a:ext cx="1192783" cy="84132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1128" y="3147814"/>
            <a:ext cx="1654313" cy="10038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082418">
            <a:off x="5136521" y="2660170"/>
            <a:ext cx="856799" cy="180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87858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>
            <a:spLocks noChangeAspect="1"/>
          </p:cNvSpPr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2355726"/>
            <a:ext cx="59046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ru-RU" sz="2400" dirty="0" smtClean="0">
                <a:solidFill>
                  <a:srgbClr val="00B0F0"/>
                </a:solidFill>
              </a:rPr>
              <a:t>1.  </a:t>
            </a:r>
            <a:r>
              <a:rPr lang="ru-RU" sz="2400" dirty="0" err="1" smtClean="0"/>
              <a:t>Склади</a:t>
            </a:r>
            <a:r>
              <a:rPr lang="ru-RU" sz="2400" dirty="0" smtClean="0"/>
              <a:t> </a:t>
            </a:r>
            <a:r>
              <a:rPr lang="ru-RU" sz="2400" dirty="0" err="1" smtClean="0"/>
              <a:t>аркуш</a:t>
            </a:r>
            <a:endParaRPr lang="ru-RU" sz="2400" dirty="0" smtClean="0"/>
          </a:p>
          <a:p>
            <a:pPr marL="457200" indent="-457200" algn="just"/>
            <a:r>
              <a:rPr lang="ru-RU" sz="2400" dirty="0" smtClean="0"/>
              <a:t> </a:t>
            </a:r>
            <a:r>
              <a:rPr lang="ru-RU" sz="2400" dirty="0" err="1"/>
              <a:t>паперу</a:t>
            </a:r>
            <a:r>
              <a:rPr lang="ru-RU" sz="2400" dirty="0"/>
              <a:t> </a:t>
            </a:r>
            <a:r>
              <a:rPr lang="ru-RU" sz="2400" dirty="0" err="1"/>
              <a:t>навпіл</a:t>
            </a:r>
            <a:r>
              <a:rPr lang="ru-RU" sz="2400" dirty="0"/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131589"/>
            <a:ext cx="2598252" cy="269273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954136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220072" y="1635646"/>
            <a:ext cx="32403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2. </a:t>
            </a:r>
            <a:r>
              <a:rPr lang="ru-RU" sz="2400" dirty="0"/>
              <a:t>Обведи шаблон </a:t>
            </a:r>
            <a:r>
              <a:rPr lang="ru-RU" sz="2400" dirty="0" err="1"/>
              <a:t>витинанки</a:t>
            </a:r>
            <a:r>
              <a:rPr lang="ru-RU" sz="2400" dirty="0"/>
              <a:t> </a:t>
            </a:r>
            <a:r>
              <a:rPr lang="ru-RU" sz="2400" dirty="0" err="1" smtClean="0"/>
              <a:t>писанки</a:t>
            </a:r>
            <a:r>
              <a:rPr lang="ru-RU" sz="2400" dirty="0" smtClean="0"/>
              <a:t> </a:t>
            </a:r>
            <a:r>
              <a:rPr lang="ru-RU" sz="2400" dirty="0" err="1" smtClean="0"/>
              <a:t>олівцем</a:t>
            </a:r>
            <a:r>
              <a:rPr lang="ru-RU" sz="2400" dirty="0"/>
              <a:t>, як </a:t>
            </a:r>
            <a:endParaRPr lang="ru-RU" sz="2400" dirty="0" smtClean="0"/>
          </a:p>
          <a:p>
            <a:r>
              <a:rPr lang="ru-RU" sz="2400" dirty="0" smtClean="0"/>
              <a:t>на </a:t>
            </a:r>
            <a:r>
              <a:rPr lang="ru-RU" sz="2400" dirty="0" err="1"/>
              <a:t>малюнку</a:t>
            </a:r>
            <a:r>
              <a:rPr lang="ru-RU" sz="2400" dirty="0"/>
              <a:t>.</a:t>
            </a:r>
            <a:endParaRPr lang="ru-RU" sz="2400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5" y="1635645"/>
            <a:ext cx="2544792" cy="251800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55552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7049596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2211710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3. </a:t>
            </a:r>
            <a:r>
              <a:rPr lang="ru-RU" sz="2400" dirty="0" err="1"/>
              <a:t>Виріж</a:t>
            </a:r>
            <a:r>
              <a:rPr lang="ru-RU" sz="2400" dirty="0"/>
              <a:t> </a:t>
            </a:r>
            <a:r>
              <a:rPr lang="ru-RU" sz="2400" dirty="0" err="1"/>
              <a:t>писанку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із</a:t>
            </a:r>
            <a:r>
              <a:rPr lang="ru-RU" sz="2400" dirty="0" smtClean="0"/>
              <a:t> </a:t>
            </a:r>
            <a:r>
              <a:rPr lang="ru-RU" sz="2400" dirty="0" err="1" smtClean="0"/>
              <a:t>кольорового</a:t>
            </a:r>
            <a:endParaRPr lang="ru-RU" sz="2400" dirty="0" smtClean="0"/>
          </a:p>
          <a:p>
            <a:r>
              <a:rPr lang="ru-RU" sz="2400" dirty="0" err="1" smtClean="0"/>
              <a:t>паперу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059582"/>
            <a:ext cx="2664296" cy="2683193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2150098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004048" y="1995686"/>
            <a:ext cx="2592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4. </a:t>
            </a:r>
            <a:r>
              <a:rPr lang="ru-RU" dirty="0" err="1"/>
              <a:t>Витинанка</a:t>
            </a:r>
            <a:r>
              <a:rPr lang="ru-RU" dirty="0"/>
              <a:t> готова.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987574"/>
            <a:ext cx="2736304" cy="283231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300192" y="627534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8889400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34925">
            <a:solidFill>
              <a:srgbClr val="ED028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580294"/>
            <a:ext cx="5274313" cy="3977834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xmlns="" val="358517787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34925">
          <a:solidFill>
            <a:srgbClr val="ED028C"/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3679</TotalTime>
  <Words>47</Words>
  <Application>Microsoft Office PowerPoint</Application>
  <PresentationFormat>Экран (16:9)</PresentationFormat>
  <Paragraphs>16</Paragraphs>
  <Slides>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92</cp:revision>
  <dcterms:created xsi:type="dcterms:W3CDTF">2019-01-31T13:11:11Z</dcterms:created>
  <dcterms:modified xsi:type="dcterms:W3CDTF">2019-08-13T11:25:32Z</dcterms:modified>
</cp:coreProperties>
</file>