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99792" y="48351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ЖАБКА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13">
            <a:off x="1636061" y="2816046"/>
            <a:ext cx="482821" cy="116608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9323">
            <a:off x="2802559" y="2965174"/>
            <a:ext cx="1575951" cy="102790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54148">
            <a:off x="4530315" y="3207602"/>
            <a:ext cx="1151682" cy="67304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01816">
            <a:off x="5796136" y="2859782"/>
            <a:ext cx="1023344" cy="107860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922836">
            <a:off x="6858004" y="3431028"/>
            <a:ext cx="1224406" cy="1399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03648" y="2367920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000" b="1" dirty="0" smtClean="0">
                <a:solidFill>
                  <a:srgbClr val="00B0F0"/>
                </a:solidFill>
              </a:rPr>
              <a:t>1. </a:t>
            </a:r>
            <a:r>
              <a:rPr lang="ru-RU" sz="2000" b="1" dirty="0" err="1" smtClean="0"/>
              <a:t>Підготуй</a:t>
            </a:r>
            <a:r>
              <a:rPr lang="ru-RU" sz="2000" b="1" dirty="0" smtClean="0"/>
              <a:t> </a:t>
            </a:r>
            <a:r>
              <a:rPr lang="ru-RU" sz="2000" b="1" dirty="0"/>
              <a:t>за </a:t>
            </a:r>
            <a:r>
              <a:rPr lang="ru-RU" sz="2000" b="1" dirty="0" err="1"/>
              <a:t>малюнком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pPr marL="457200" indent="-457200"/>
            <a:r>
              <a:rPr lang="ru-RU" sz="2000" b="1" dirty="0" err="1" smtClean="0"/>
              <a:t>аркуші</a:t>
            </a:r>
            <a:r>
              <a:rPr lang="ru-RU" sz="2000" b="1" dirty="0" smtClean="0"/>
              <a:t> </a:t>
            </a:r>
            <a:r>
              <a:rPr lang="ru-RU" sz="2000" b="1" dirty="0" err="1"/>
              <a:t>необхідного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pPr marL="457200" indent="-457200"/>
            <a:r>
              <a:rPr lang="ru-RU" sz="2000" b="1" dirty="0" smtClean="0"/>
              <a:t>формату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923678"/>
            <a:ext cx="2233877" cy="214258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716016" y="2295912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Відріж</a:t>
            </a:r>
            <a:r>
              <a:rPr lang="ru-RU" sz="2000" b="1" dirty="0"/>
              <a:t> </a:t>
            </a:r>
            <a:r>
              <a:rPr lang="ru-RU" sz="2000" b="1" dirty="0" err="1"/>
              <a:t>дві</a:t>
            </a:r>
            <a:r>
              <a:rPr lang="ru-RU" sz="2000" b="1" dirty="0"/>
              <a:t> </a:t>
            </a:r>
            <a:r>
              <a:rPr lang="ru-RU" sz="2000" b="1" dirty="0" err="1"/>
              <a:t>смужки</a:t>
            </a:r>
            <a:r>
              <a:rPr lang="ru-RU" sz="2000" b="1" dirty="0"/>
              <a:t> </a:t>
            </a:r>
            <a:r>
              <a:rPr lang="ru-RU" sz="2000" b="1" dirty="0" err="1"/>
              <a:t>від</a:t>
            </a:r>
            <a:r>
              <a:rPr lang="ru-RU" sz="2000" b="1" dirty="0"/>
              <a:t> зеленого </a:t>
            </a:r>
            <a:r>
              <a:rPr lang="ru-RU" sz="2000" b="1" dirty="0" err="1"/>
              <a:t>аркуша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563638"/>
            <a:ext cx="2034605" cy="208823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59632" y="2184415"/>
            <a:ext cx="4104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 </a:t>
            </a:r>
            <a:r>
              <a:rPr lang="ru-RU" sz="2000" b="1" dirty="0"/>
              <a:t>Склей </a:t>
            </a:r>
            <a:r>
              <a:rPr lang="ru-RU" sz="2000" b="1" dirty="0" err="1"/>
              <a:t>кінці</a:t>
            </a:r>
            <a:r>
              <a:rPr lang="ru-RU" sz="2000" b="1" dirty="0"/>
              <a:t> </a:t>
            </a:r>
            <a:r>
              <a:rPr lang="ru-RU" sz="2000" b="1" dirty="0" err="1"/>
              <a:t>двох</a:t>
            </a:r>
            <a:r>
              <a:rPr lang="ru-RU" sz="2000" b="1" dirty="0"/>
              <a:t> </a:t>
            </a:r>
            <a:r>
              <a:rPr lang="ru-RU" sz="2000" b="1" dirty="0" err="1"/>
              <a:t>смужок</a:t>
            </a:r>
            <a:r>
              <a:rPr lang="ru-RU" sz="2000" b="1" dirty="0"/>
              <a:t> зеленого </a:t>
            </a:r>
            <a:r>
              <a:rPr lang="ru-RU" sz="2000" b="1" dirty="0" err="1"/>
              <a:t>кольору</a:t>
            </a:r>
            <a:r>
              <a:rPr lang="ru-RU" sz="2000" b="1" dirty="0"/>
              <a:t> </a:t>
            </a:r>
            <a:r>
              <a:rPr lang="ru-RU" sz="2000" b="1" dirty="0" err="1"/>
              <a:t>навхрест</a:t>
            </a:r>
            <a:r>
              <a:rPr lang="ru-RU" sz="2000" b="1" dirty="0" smtClean="0"/>
              <a:t>,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склади</a:t>
            </a:r>
            <a:r>
              <a:rPr lang="ru-RU" sz="2000" b="1" dirty="0"/>
              <a:t> </a:t>
            </a:r>
            <a:r>
              <a:rPr lang="ru-RU" sz="2000" b="1" dirty="0" err="1"/>
              <a:t>їх</a:t>
            </a:r>
            <a:r>
              <a:rPr lang="ru-RU" sz="2000" b="1" dirty="0"/>
              <a:t> гармошкою</a:t>
            </a:r>
            <a:r>
              <a:rPr lang="ru-RU" sz="2000" b="1" dirty="0" smtClean="0"/>
              <a:t>,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загинаючи</a:t>
            </a:r>
            <a:r>
              <a:rPr lang="ru-RU" sz="2000" b="1" dirty="0"/>
              <a:t> по </a:t>
            </a:r>
            <a:r>
              <a:rPr lang="ru-RU" sz="2000" b="1" dirty="0" err="1"/>
              <a:t>черзі</a:t>
            </a:r>
            <a:r>
              <a:rPr lang="ru-RU" sz="2000" b="1" dirty="0"/>
              <a:t>, </a:t>
            </a:r>
            <a:endParaRPr lang="en-US" sz="2000" b="1" dirty="0" smtClean="0"/>
          </a:p>
          <a:p>
            <a:r>
              <a:rPr lang="ru-RU" sz="2000" b="1" dirty="0" smtClean="0"/>
              <a:t>як </a:t>
            </a:r>
            <a:r>
              <a:rPr lang="ru-RU" sz="2000" b="1" dirty="0"/>
              <a:t>на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779662"/>
            <a:ext cx="2128692" cy="208445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004048" y="1923678"/>
            <a:ext cx="2736304" cy="1375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4. </a:t>
            </a:r>
            <a:r>
              <a:rPr lang="ru-RU" sz="2000" b="1" dirty="0" err="1"/>
              <a:t>Отримана</a:t>
            </a:r>
            <a:r>
              <a:rPr lang="ru-RU" sz="2000" b="1" dirty="0"/>
              <a:t> </a:t>
            </a:r>
            <a:r>
              <a:rPr lang="ru-RU" sz="2000" b="1" dirty="0" smtClean="0"/>
              <a:t>деталь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нагадує</a:t>
            </a:r>
            <a:r>
              <a:rPr lang="ru-RU" sz="2000" b="1" dirty="0"/>
              <a:t> пружинку — вона буде </a:t>
            </a:r>
            <a:r>
              <a:rPr lang="ru-RU" sz="2000" b="1" dirty="0" err="1"/>
              <a:t>тулубом</a:t>
            </a:r>
            <a:r>
              <a:rPr lang="ru-RU" sz="2000" b="1" dirty="0"/>
              <a:t> </a:t>
            </a:r>
            <a:r>
              <a:rPr lang="ru-RU" sz="2000" b="1" dirty="0" err="1"/>
              <a:t>нашої</a:t>
            </a:r>
            <a:r>
              <a:rPr lang="ru-RU" sz="2000" b="1" dirty="0"/>
              <a:t> жабки.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5077" y="1865091"/>
            <a:ext cx="2146843" cy="2215308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2067694"/>
            <a:ext cx="35101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5. </a:t>
            </a:r>
            <a:r>
              <a:rPr lang="ru-RU" sz="2000" b="1" dirty="0" err="1"/>
              <a:t>Олівцем</a:t>
            </a:r>
            <a:r>
              <a:rPr lang="ru-RU" sz="2000" b="1" dirty="0"/>
              <a:t> на </a:t>
            </a:r>
            <a:r>
              <a:rPr lang="ru-RU" sz="2000" b="1" dirty="0" err="1"/>
              <a:t>половині</a:t>
            </a:r>
            <a:r>
              <a:rPr lang="ru-RU" sz="2000" b="1" dirty="0"/>
              <a:t> зеленого </a:t>
            </a:r>
            <a:r>
              <a:rPr lang="ru-RU" sz="2000" b="1" dirty="0" err="1" smtClean="0"/>
              <a:t>аркуша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намалюй контур </a:t>
            </a:r>
            <a:endParaRPr lang="en-US" sz="2000" b="1" dirty="0" smtClean="0"/>
          </a:p>
          <a:p>
            <a:r>
              <a:rPr lang="ru-RU" sz="2000" b="1" dirty="0" err="1" smtClean="0"/>
              <a:t>голови</a:t>
            </a:r>
            <a:r>
              <a:rPr lang="ru-RU" sz="2000" b="1" dirty="0" smtClean="0"/>
              <a:t> </a:t>
            </a:r>
            <a:r>
              <a:rPr lang="ru-RU" sz="2000" b="1" dirty="0"/>
              <a:t>жабки, </a:t>
            </a:r>
            <a:endParaRPr lang="en-US" sz="2000" b="1" dirty="0" smtClean="0"/>
          </a:p>
          <a:p>
            <a:r>
              <a:rPr lang="ru-RU" sz="2000" b="1" dirty="0" smtClean="0"/>
              <a:t>як </a:t>
            </a:r>
            <a:r>
              <a:rPr lang="ru-RU" sz="2000" b="1" dirty="0"/>
              <a:t>на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851670"/>
            <a:ext cx="2086440" cy="20887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283968" y="2603688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6. </a:t>
            </a:r>
            <a:r>
              <a:rPr lang="ru-RU" sz="2000" b="1" dirty="0" err="1"/>
              <a:t>Склади</a:t>
            </a:r>
            <a:r>
              <a:rPr lang="ru-RU" sz="2000" b="1" dirty="0"/>
              <a:t> </a:t>
            </a:r>
            <a:r>
              <a:rPr lang="ru-RU" sz="2000" b="1" dirty="0" err="1"/>
              <a:t>цей</a:t>
            </a:r>
            <a:r>
              <a:rPr lang="ru-RU" sz="2000" b="1" dirty="0"/>
              <a:t> </a:t>
            </a:r>
            <a:r>
              <a:rPr lang="ru-RU" sz="2000" b="1" dirty="0" err="1"/>
              <a:t>аркуш</a:t>
            </a:r>
            <a:r>
              <a:rPr lang="ru-RU" sz="2000" b="1" dirty="0"/>
              <a:t> </a:t>
            </a:r>
            <a:r>
              <a:rPr lang="ru-RU" sz="2000" b="1" dirty="0" err="1"/>
              <a:t>навпіл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910819"/>
            <a:ext cx="2160240" cy="220182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91680" y="2439928"/>
            <a:ext cx="32643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7. </a:t>
            </a:r>
            <a:r>
              <a:rPr lang="ru-RU" sz="2000" b="1" dirty="0" err="1"/>
              <a:t>Виріж</a:t>
            </a:r>
            <a:r>
              <a:rPr lang="ru-RU" sz="2000" b="1" dirty="0"/>
              <a:t> деталь </a:t>
            </a:r>
            <a:r>
              <a:rPr lang="ru-RU" sz="2000" b="1" dirty="0" err="1"/>
              <a:t>голови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r>
              <a:rPr lang="ru-RU" sz="2000" b="1" dirty="0" smtClean="0"/>
              <a:t>по </a:t>
            </a:r>
            <a:r>
              <a:rPr lang="ru-RU" sz="2000" b="1" dirty="0"/>
              <a:t>контуру.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928446"/>
            <a:ext cx="1824195" cy="186988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211960" y="2439928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8. </a:t>
            </a:r>
            <a:r>
              <a:rPr lang="ru-RU" sz="2000" b="1" dirty="0"/>
              <a:t>Загни в середину </a:t>
            </a:r>
            <a:r>
              <a:rPr lang="ru-RU" sz="2000" b="1" dirty="0" err="1"/>
              <a:t>нижні</a:t>
            </a:r>
            <a:r>
              <a:rPr lang="ru-RU" sz="2000" b="1" dirty="0"/>
              <a:t> </a:t>
            </a:r>
            <a:r>
              <a:rPr lang="ru-RU" sz="2000" b="1" dirty="0" err="1"/>
              <a:t>частини</a:t>
            </a:r>
            <a:r>
              <a:rPr lang="ru-RU" sz="2000" b="1" dirty="0"/>
              <a:t> </a:t>
            </a:r>
            <a:r>
              <a:rPr lang="ru-RU" sz="2000" b="1" dirty="0" err="1"/>
              <a:t>голови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7878" y="1707654"/>
            <a:ext cx="2219314" cy="237626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0469962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1563639"/>
            <a:ext cx="36964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9. </a:t>
            </a:r>
            <a:r>
              <a:rPr lang="ru-RU" sz="2000" b="1" dirty="0"/>
              <a:t>Намалюй на зеленому </a:t>
            </a:r>
            <a:r>
              <a:rPr lang="ru-RU" sz="2000" b="1" dirty="0" err="1"/>
              <a:t>аркуші</a:t>
            </a:r>
            <a:r>
              <a:rPr lang="ru-RU" sz="2000" b="1" dirty="0"/>
              <a:t> </a:t>
            </a:r>
            <a:r>
              <a:rPr lang="ru-RU" sz="2000" b="1" dirty="0" err="1"/>
              <a:t>деталі</a:t>
            </a:r>
            <a:r>
              <a:rPr lang="ru-RU" sz="2000" b="1" dirty="0"/>
              <a:t> для лапок </a:t>
            </a:r>
            <a:endParaRPr lang="en-US" sz="2000" b="1" dirty="0" smtClean="0"/>
          </a:p>
          <a:p>
            <a:r>
              <a:rPr lang="ru-RU" sz="2000" b="1" dirty="0" err="1" smtClean="0"/>
              <a:t>і</a:t>
            </a:r>
            <a:r>
              <a:rPr lang="ru-RU" sz="2000" b="1" dirty="0"/>
              <a:t>  два кружечки.</a:t>
            </a:r>
            <a:endParaRPr lang="en-US" sz="2000" b="1" dirty="0"/>
          </a:p>
          <a:p>
            <a:endParaRPr lang="en-US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911613"/>
            <a:ext cx="2088232" cy="219905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29915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572000" y="251571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10.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err="1"/>
              <a:t>ці</a:t>
            </a:r>
            <a:r>
              <a:rPr lang="ru-RU" sz="2000" b="1" dirty="0"/>
              <a:t> </a:t>
            </a:r>
            <a:r>
              <a:rPr lang="ru-RU" sz="2000" b="1" dirty="0" err="1"/>
              <a:t>деталі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707653"/>
            <a:ext cx="2088232" cy="2185993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3344692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1563638"/>
            <a:ext cx="3600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11. </a:t>
            </a:r>
            <a:r>
              <a:rPr lang="ru-RU" sz="2000" b="1" dirty="0"/>
              <a:t>На </a:t>
            </a:r>
            <a:r>
              <a:rPr lang="ru-RU" sz="2000" b="1" dirty="0" err="1" smtClean="0"/>
              <a:t>жовтому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папері</a:t>
            </a:r>
            <a:r>
              <a:rPr lang="ru-RU" sz="2000" b="1" dirty="0"/>
              <a:t> </a:t>
            </a:r>
            <a:r>
              <a:rPr lang="ru-RU" sz="2000" b="1" dirty="0" smtClean="0"/>
              <a:t>намалюй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і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smtClean="0"/>
              <a:t>кружечки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менші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r>
              <a:rPr lang="ru-RU" sz="2000" b="1" dirty="0" smtClean="0"/>
              <a:t>за </a:t>
            </a:r>
            <a:r>
              <a:rPr lang="ru-RU" sz="2000" b="1" dirty="0" err="1"/>
              <a:t>розміром</a:t>
            </a:r>
            <a:r>
              <a:rPr lang="ru-RU" sz="2000" b="1" dirty="0" smtClean="0"/>
              <a:t>,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ніж</a:t>
            </a:r>
            <a:r>
              <a:rPr lang="ru-RU" sz="2000" b="1" dirty="0"/>
              <a:t> </a:t>
            </a:r>
            <a:r>
              <a:rPr lang="ru-RU" sz="2000" b="1" dirty="0" err="1"/>
              <a:t>зелені</a:t>
            </a:r>
            <a:r>
              <a:rPr lang="ru-RU" sz="2000" b="1" dirty="0"/>
              <a:t>.</a:t>
            </a:r>
            <a:endParaRPr lang="en-US" sz="2000" b="1" dirty="0"/>
          </a:p>
          <a:p>
            <a:endParaRPr lang="en-US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923678"/>
            <a:ext cx="1990021" cy="2001905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7450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076056" y="2211710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12.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Наклей </a:t>
            </a:r>
            <a:r>
              <a:rPr lang="ru-RU" sz="2000" b="1" dirty="0" err="1"/>
              <a:t>жовті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r>
              <a:rPr lang="ru-RU" sz="2000" b="1" dirty="0" smtClean="0"/>
              <a:t>кружечки </a:t>
            </a:r>
            <a:endParaRPr lang="en-US" sz="2000" b="1" dirty="0" smtClean="0"/>
          </a:p>
          <a:p>
            <a:r>
              <a:rPr lang="ru-RU" sz="2000" b="1" dirty="0" smtClean="0"/>
              <a:t>на </a:t>
            </a:r>
            <a:r>
              <a:rPr lang="ru-RU" sz="2000" b="1" dirty="0"/>
              <a:t>середину </a:t>
            </a:r>
            <a:endParaRPr lang="en-US" sz="2000" b="1" dirty="0" smtClean="0"/>
          </a:p>
          <a:p>
            <a:r>
              <a:rPr lang="ru-RU" sz="2000" b="1" dirty="0" err="1" smtClean="0"/>
              <a:t>зелених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563638"/>
            <a:ext cx="2376264" cy="227289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6096808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1779662"/>
            <a:ext cx="3168352" cy="1656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13. </a:t>
            </a:r>
            <a:r>
              <a:rPr lang="ru-RU" sz="2000" b="1" dirty="0"/>
              <a:t>Намалюй на </a:t>
            </a:r>
            <a:r>
              <a:rPr lang="ru-RU" sz="2000" b="1" dirty="0" err="1"/>
              <a:t>середині</a:t>
            </a:r>
            <a:r>
              <a:rPr lang="ru-RU" sz="2000" b="1" dirty="0"/>
              <a:t> </a:t>
            </a:r>
            <a:r>
              <a:rPr lang="ru-RU" sz="2000" b="1" dirty="0" err="1"/>
              <a:t>отриманих</a:t>
            </a:r>
            <a:r>
              <a:rPr lang="ru-RU" sz="2000" b="1" dirty="0"/>
              <a:t> деталей </a:t>
            </a:r>
            <a:r>
              <a:rPr lang="ru-RU" sz="2000" b="1" dirty="0" err="1"/>
              <a:t>очок</a:t>
            </a:r>
            <a:r>
              <a:rPr lang="ru-RU" sz="2000" b="1" dirty="0"/>
              <a:t> жабки </a:t>
            </a:r>
            <a:r>
              <a:rPr lang="ru-RU" sz="2000" b="1" dirty="0" err="1"/>
              <a:t>чорним</a:t>
            </a:r>
            <a:r>
              <a:rPr lang="ru-RU" sz="2000" b="1" dirty="0"/>
              <a:t> маркером </a:t>
            </a:r>
            <a:endParaRPr lang="en-US" sz="2000" b="1" dirty="0" smtClean="0"/>
          </a:p>
          <a:p>
            <a:r>
              <a:rPr lang="ru-RU" sz="2000" b="1" dirty="0" err="1" smtClean="0"/>
              <a:t>чи</a:t>
            </a:r>
            <a:r>
              <a:rPr lang="ru-RU" sz="2000" b="1" dirty="0" smtClean="0"/>
              <a:t> </a:t>
            </a:r>
            <a:r>
              <a:rPr lang="ru-RU" sz="2000" b="1" dirty="0"/>
              <a:t>фломастером кружечки.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851670"/>
            <a:ext cx="2160240" cy="228193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4510031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788024" y="1635646"/>
            <a:ext cx="3096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14.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Приклей </a:t>
            </a:r>
            <a:r>
              <a:rPr lang="ru-RU" sz="2000" b="1" dirty="0" err="1"/>
              <a:t>очі</a:t>
            </a:r>
            <a:r>
              <a:rPr lang="ru-RU" sz="2000" b="1" dirty="0"/>
              <a:t> до макету </a:t>
            </a:r>
            <a:r>
              <a:rPr lang="ru-RU" sz="2000" b="1" dirty="0" err="1"/>
              <a:t>голови</a:t>
            </a:r>
            <a:r>
              <a:rPr lang="ru-RU" sz="2000" b="1" dirty="0"/>
              <a:t> та </a:t>
            </a:r>
            <a:r>
              <a:rPr lang="ru-RU" sz="2000" b="1" dirty="0" err="1"/>
              <a:t>домалюй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r>
              <a:rPr lang="ru-RU" sz="2000" b="1" dirty="0" err="1" smtClean="0"/>
              <a:t>чорним</a:t>
            </a:r>
            <a:r>
              <a:rPr lang="ru-RU" sz="2000" b="1" dirty="0" smtClean="0"/>
              <a:t> </a:t>
            </a:r>
            <a:r>
              <a:rPr lang="ru-RU" sz="2000" b="1" dirty="0"/>
              <a:t>маркером </a:t>
            </a:r>
            <a:r>
              <a:rPr lang="ru-RU" sz="2000" b="1" dirty="0" err="1"/>
              <a:t>ніс</a:t>
            </a:r>
            <a:r>
              <a:rPr lang="ru-RU" sz="2000" b="1" dirty="0"/>
              <a:t> </a:t>
            </a:r>
            <a:endParaRPr lang="en-US" sz="2000" b="1" dirty="0" smtClean="0"/>
          </a:p>
          <a:p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/>
              <a:t>рот, </a:t>
            </a:r>
            <a:r>
              <a:rPr lang="ru-RU" sz="2000" b="1" dirty="0" smtClean="0"/>
              <a:t>за </a:t>
            </a:r>
            <a:r>
              <a:rPr lang="ru-RU" sz="2000" b="1" dirty="0" err="1" smtClean="0"/>
              <a:t>малюнком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endParaRPr lang="en-US" sz="2000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880902"/>
            <a:ext cx="2304256" cy="221612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5152910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2283718"/>
            <a:ext cx="3816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15. </a:t>
            </a:r>
            <a:r>
              <a:rPr lang="ru-RU" sz="2000" b="1" dirty="0" err="1"/>
              <a:t>Підготуй</a:t>
            </a:r>
            <a:r>
              <a:rPr lang="ru-RU" sz="2000" b="1" dirty="0"/>
              <a:t> </a:t>
            </a:r>
            <a:r>
              <a:rPr lang="ru-RU" sz="2000" b="1" dirty="0" err="1" smtClean="0"/>
              <a:t>тоненькі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оранжеві</a:t>
            </a:r>
            <a:r>
              <a:rPr lang="ru-RU" sz="2000" b="1" dirty="0"/>
              <a:t> </a:t>
            </a:r>
            <a:r>
              <a:rPr lang="ru-RU" sz="2000" b="1" dirty="0" err="1" smtClean="0"/>
              <a:t>смужки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та </a:t>
            </a:r>
            <a:r>
              <a:rPr lang="ru-RU" sz="2000" b="1" dirty="0" err="1"/>
              <a:t>задекоруй</a:t>
            </a:r>
            <a:r>
              <a:rPr lang="ru-RU" sz="2000" b="1" dirty="0"/>
              <a:t> </a:t>
            </a:r>
            <a:r>
              <a:rPr lang="ru-RU" sz="2000" b="1" dirty="0" smtClean="0"/>
              <a:t>ними</a:t>
            </a:r>
            <a:endParaRPr lang="en-US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лапки.</a:t>
            </a:r>
            <a:endParaRPr lang="en-US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51670"/>
            <a:ext cx="2304256" cy="228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8561852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788024" y="2139702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16.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Приклей голову </a:t>
            </a:r>
            <a:endParaRPr lang="en-US" sz="2000" b="1" dirty="0" smtClean="0"/>
          </a:p>
          <a:p>
            <a:r>
              <a:rPr lang="ru-RU" sz="2000" b="1" dirty="0" smtClean="0"/>
              <a:t>та </a:t>
            </a:r>
            <a:r>
              <a:rPr lang="ru-RU" sz="2000" b="1" dirty="0"/>
              <a:t>лапки до </a:t>
            </a:r>
            <a:r>
              <a:rPr lang="ru-RU" sz="2000" b="1" dirty="0" err="1"/>
              <a:t>тулуба</a:t>
            </a:r>
            <a:r>
              <a:rPr lang="ru-RU" sz="2000" b="1" dirty="0"/>
              <a:t> </a:t>
            </a:r>
            <a:r>
              <a:rPr lang="en-US" sz="2000" b="1" dirty="0" smtClean="0"/>
              <a:t>— </a:t>
            </a:r>
            <a:r>
              <a:rPr lang="ru-RU" sz="2000" b="1" dirty="0" smtClean="0"/>
              <a:t>пружинки</a:t>
            </a:r>
            <a:r>
              <a:rPr lang="ru-RU" sz="2000" b="1" dirty="0"/>
              <a:t>, </a:t>
            </a:r>
            <a:endParaRPr lang="en-US" sz="2000" b="1" dirty="0" smtClean="0"/>
          </a:p>
          <a:p>
            <a:r>
              <a:rPr lang="ru-RU" sz="2000" b="1" dirty="0" smtClean="0"/>
              <a:t>як </a:t>
            </a:r>
            <a:r>
              <a:rPr lang="ru-RU" sz="2000" b="1" dirty="0"/>
              <a:t>на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707652"/>
            <a:ext cx="2304256" cy="2306153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25404" cy="65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631189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3249</TotalTime>
  <Words>213</Words>
  <Application>Microsoft Office PowerPoint</Application>
  <PresentationFormat>Экран (16:9)</PresentationFormat>
  <Paragraphs>45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61</cp:revision>
  <dcterms:created xsi:type="dcterms:W3CDTF">2019-01-31T13:11:11Z</dcterms:created>
  <dcterms:modified xsi:type="dcterms:W3CDTF">2019-08-12T15:11:57Z</dcterms:modified>
</cp:coreProperties>
</file>