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4" r:id="rId4"/>
    <p:sldId id="266" r:id="rId5"/>
    <p:sldId id="267" r:id="rId6"/>
    <p:sldId id="268" r:id="rId7"/>
    <p:sldId id="269" r:id="rId8"/>
    <p:sldId id="270" r:id="rId9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245951" y="411510"/>
            <a:ext cx="34160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ПАРОВОЗИК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2613">
            <a:off x="4673727" y="3111636"/>
            <a:ext cx="651904" cy="15720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83334">
            <a:off x="1313204" y="1711889"/>
            <a:ext cx="1296064" cy="12752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358" y="3338787"/>
            <a:ext cx="1563326" cy="122298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600" y="2715766"/>
            <a:ext cx="1441280" cy="96585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2915">
            <a:off x="7034128" y="2449784"/>
            <a:ext cx="396473" cy="2109430"/>
          </a:xfrm>
          <a:prstGeom prst="rect">
            <a:avLst/>
          </a:prstGeom>
        </p:spPr>
      </p:pic>
      <p:sp>
        <p:nvSpPr>
          <p:cNvPr id="12" name="Овальная выноска 11"/>
          <p:cNvSpPr/>
          <p:nvPr/>
        </p:nvSpPr>
        <p:spPr>
          <a:xfrm>
            <a:off x="2808872" y="1634186"/>
            <a:ext cx="3312368" cy="129614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предмети. Матеріали 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2076388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</a:rPr>
              <a:t>1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Із огірочка зроби паровозик і вагончик, розрізай як на малюнку.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5668" y="1563637"/>
            <a:ext cx="2150228" cy="2418181"/>
          </a:xfrm>
          <a:prstGeom prst="rect">
            <a:avLst/>
          </a:prstGeom>
        </p:spPr>
      </p:pic>
      <p:pic>
        <p:nvPicPr>
          <p:cNvPr id="1026" name="Picture 2" descr="C:\Users\Inna\Desktop\ПрезН1217005У\сол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627534"/>
            <a:ext cx="1584176" cy="10813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213970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00B0F0"/>
                </a:solidFill>
              </a:rPr>
              <a:t>2</a:t>
            </a:r>
            <a:r>
              <a:rPr lang="uk-UA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Сформуй кабіну за малюнком.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213435"/>
            <a:ext cx="2520280" cy="2864584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9542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31568" y="2194665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</a:rPr>
              <a:t>3. </a:t>
            </a:r>
            <a:r>
              <a:rPr lang="uk-UA" sz="2400" dirty="0" err="1" smtClean="0"/>
              <a:t>Виріж</a:t>
            </a:r>
            <a:r>
              <a:rPr lang="uk-UA" sz="2400" dirty="0" smtClean="0"/>
              <a:t> віконце як на малюнку.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851670"/>
            <a:ext cx="2232248" cy="243912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83518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0016104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923678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4. </a:t>
            </a:r>
            <a:r>
              <a:rPr lang="uk-UA" sz="2400" dirty="0" smtClean="0"/>
              <a:t>Наріж помідорчик </a:t>
            </a:r>
          </a:p>
          <a:p>
            <a:r>
              <a:rPr lang="uk-UA" sz="2400" dirty="0" smtClean="0"/>
              <a:t>і зроби з нього колеса.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131590"/>
            <a:ext cx="2448272" cy="2774492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83518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4399131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8064" y="1563639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5. </a:t>
            </a:r>
            <a:r>
              <a:rPr lang="uk-UA" sz="2400" dirty="0" err="1" smtClean="0"/>
              <a:t>Виріж</a:t>
            </a:r>
            <a:r>
              <a:rPr lang="uk-UA" sz="2400" dirty="0" smtClean="0"/>
              <a:t> з помідору дах, як на малюнку.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915566"/>
            <a:ext cx="2664296" cy="3093727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732240" y="483518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7458717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41151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2096029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uk-UA" sz="2400" dirty="0" smtClean="0"/>
              <a:t>Додай вагончик</a:t>
            </a:r>
          </a:p>
          <a:p>
            <a:r>
              <a:rPr lang="uk-UA" sz="2400" dirty="0" smtClean="0"/>
              <a:t> </a:t>
            </a:r>
            <a:r>
              <a:rPr lang="uk-UA" sz="2400" dirty="0"/>
              <a:t>і</a:t>
            </a:r>
            <a:r>
              <a:rPr lang="uk-UA" sz="2400" dirty="0" smtClean="0"/>
              <a:t>з огірка.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203598"/>
            <a:ext cx="2568037" cy="2582128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27534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239869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99992" y="1997579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F0"/>
                </a:solidFill>
              </a:rPr>
              <a:t>7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Використай для з</a:t>
            </a:r>
            <a:r>
              <a:rPr lang="en-US" sz="2400" dirty="0" smtClean="0"/>
              <a:t>’</a:t>
            </a:r>
            <a:r>
              <a:rPr lang="uk-UA" sz="2400" dirty="0" smtClean="0"/>
              <a:t>єднання вагончика </a:t>
            </a:r>
          </a:p>
          <a:p>
            <a:r>
              <a:rPr lang="uk-UA" sz="2400" dirty="0" smtClean="0"/>
              <a:t>з паровозиком зелену цибулю.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203598"/>
            <a:ext cx="2664296" cy="27006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6612452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3123</TotalTime>
  <Words>79</Words>
  <Application>Microsoft Office PowerPoint</Application>
  <PresentationFormat>Экран (16:9)</PresentationFormat>
  <Paragraphs>12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55</cp:revision>
  <dcterms:created xsi:type="dcterms:W3CDTF">2019-01-31T13:11:11Z</dcterms:created>
  <dcterms:modified xsi:type="dcterms:W3CDTF">2019-08-13T11:04:41Z</dcterms:modified>
</cp:coreProperties>
</file>