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79" r:id="rId3"/>
    <p:sldId id="286" r:id="rId4"/>
    <p:sldId id="287" r:id="rId5"/>
    <p:sldId id="288" r:id="rId6"/>
    <p:sldId id="280" r:id="rId7"/>
    <p:sldId id="281" r:id="rId8"/>
    <p:sldId id="282" r:id="rId9"/>
    <p:sldId id="283" r:id="rId10"/>
    <p:sldId id="284" r:id="rId11"/>
    <p:sldId id="285" r:id="rId12"/>
  </p:sldIdLst>
  <p:sldSz cx="9144000" cy="5143500" type="screen16x9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78DA8"/>
    <a:srgbClr val="DA6464"/>
    <a:srgbClr val="D45743"/>
    <a:srgbClr val="DB4935"/>
    <a:srgbClr val="FF3300"/>
    <a:srgbClr val="E53311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131" d="100"/>
          <a:sy n="131" d="100"/>
        </p:scale>
        <p:origin x="144" y="36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01.08.2019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1806367"/>
      </p:ext>
    </p:extLst>
  </p:cSld>
  <p:clrMapOvr>
    <a:masterClrMapping/>
  </p:clrMapOvr>
  <p:transition spd="slow" advClick="0" advTm="10000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01.08.2019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79671036"/>
      </p:ext>
    </p:extLst>
  </p:cSld>
  <p:clrMapOvr>
    <a:masterClrMapping/>
  </p:clrMapOvr>
  <p:transition spd="slow" advClick="0" advTm="10000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01.08.2019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30165439"/>
      </p:ext>
    </p:extLst>
  </p:cSld>
  <p:clrMapOvr>
    <a:masterClrMapping/>
  </p:clrMapOvr>
  <p:transition spd="slow" advClick="0" advTm="10000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01.08.2019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13946666"/>
      </p:ext>
    </p:extLst>
  </p:cSld>
  <p:clrMapOvr>
    <a:masterClrMapping/>
  </p:clrMapOvr>
  <p:transition spd="slow" advClick="0" advTm="10000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01.08.2019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61946007"/>
      </p:ext>
    </p:extLst>
  </p:cSld>
  <p:clrMapOvr>
    <a:masterClrMapping/>
  </p:clrMapOvr>
  <p:transition spd="slow" advClick="0" advTm="10000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01.08.2019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17213298"/>
      </p:ext>
    </p:extLst>
  </p:cSld>
  <p:clrMapOvr>
    <a:masterClrMapping/>
  </p:clrMapOvr>
  <p:transition spd="slow" advClick="0" advTm="10000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01.08.2019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80033634"/>
      </p:ext>
    </p:extLst>
  </p:cSld>
  <p:clrMapOvr>
    <a:masterClrMapping/>
  </p:clrMapOvr>
  <p:transition spd="slow" advClick="0" advTm="10000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01.08.2019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44904226"/>
      </p:ext>
    </p:extLst>
  </p:cSld>
  <p:clrMapOvr>
    <a:masterClrMapping/>
  </p:clrMapOvr>
  <p:transition spd="slow" advClick="0" advTm="10000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01.08.2019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76098436"/>
      </p:ext>
    </p:extLst>
  </p:cSld>
  <p:clrMapOvr>
    <a:masterClrMapping/>
  </p:clrMapOvr>
  <p:transition spd="slow" advClick="0" advTm="10000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01.08.2019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91658687"/>
      </p:ext>
    </p:extLst>
  </p:cSld>
  <p:clrMapOvr>
    <a:masterClrMapping/>
  </p:clrMapOvr>
  <p:transition spd="slow" advClick="0" advTm="10000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01.08.2019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2071719"/>
      </p:ext>
    </p:extLst>
  </p:cSld>
  <p:clrMapOvr>
    <a:masterClrMapping/>
  </p:clrMapOvr>
  <p:transition spd="slow" advClick="0" advTm="10000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6000">
              <a:schemeClr val="bg1"/>
            </a:gs>
            <a:gs pos="89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477C80-3227-4CB3-98EA-6B5C921C6895}" type="datetimeFigureOut">
              <a:rPr lang="uk-UA" smtClean="0"/>
              <a:pPr/>
              <a:t>01.08.2019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95515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0000">
    <p:pul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043608" y="1347614"/>
            <a:ext cx="6984776" cy="3347221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" name="TextBox 3"/>
          <p:cNvSpPr txBox="1"/>
          <p:nvPr/>
        </p:nvSpPr>
        <p:spPr>
          <a:xfrm>
            <a:off x="3131840" y="330791"/>
            <a:ext cx="32403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Театр тіней</a:t>
            </a:r>
            <a:endParaRPr lang="uk-UA" sz="32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1668" y="2931790"/>
            <a:ext cx="720080" cy="713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1779662"/>
            <a:ext cx="4168578" cy="27539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Овальная выноска 20"/>
          <p:cNvSpPr/>
          <p:nvPr/>
        </p:nvSpPr>
        <p:spPr>
          <a:xfrm>
            <a:off x="1547664" y="1563638"/>
            <a:ext cx="2448272" cy="1296144"/>
          </a:xfrm>
          <a:prstGeom prst="wedgeEllipseCallout">
            <a:avLst/>
          </a:prstGeom>
          <a:solidFill>
            <a:srgbClr val="FCE9F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1"/>
                </a:solidFill>
              </a:rPr>
              <a:t>За допомогою тіней можна грати в цікаву гру.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495326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115615" y="411510"/>
            <a:ext cx="6912768" cy="4320480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3075806"/>
            <a:ext cx="936104" cy="9269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2427734"/>
            <a:ext cx="4078480" cy="2018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Овальная выноска 8"/>
          <p:cNvSpPr/>
          <p:nvPr/>
        </p:nvSpPr>
        <p:spPr>
          <a:xfrm>
            <a:off x="1547664" y="987574"/>
            <a:ext cx="2376264" cy="1872208"/>
          </a:xfrm>
          <a:prstGeom prst="wedgeEllipseCallout">
            <a:avLst/>
          </a:prstGeom>
          <a:solidFill>
            <a:srgbClr val="FCE9F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1"/>
                </a:solidFill>
              </a:rPr>
              <a:t>Визнач, яка тінь </a:t>
            </a:r>
            <a:r>
              <a:rPr lang="uk-UA" dirty="0" err="1" smtClean="0">
                <a:solidFill>
                  <a:schemeClr val="tx1"/>
                </a:solidFill>
              </a:rPr>
              <a:t>динозаврика</a:t>
            </a:r>
            <a:r>
              <a:rPr lang="uk-UA" dirty="0" smtClean="0">
                <a:solidFill>
                  <a:schemeClr val="tx1"/>
                </a:solidFill>
              </a:rPr>
              <a:t>?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322541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115615" y="411510"/>
            <a:ext cx="6912768" cy="4320480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41174" y="3147814"/>
            <a:ext cx="936104" cy="9269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843558"/>
            <a:ext cx="2582372" cy="20617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4427538" y="1755775"/>
            <a:ext cx="4370387" cy="20129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ru-RU" sz="2600" b="1" dirty="0" err="1">
                <a:solidFill>
                  <a:schemeClr val="bg1">
                    <a:lumMod val="50000"/>
                  </a:schemeClr>
                </a:solidFill>
                <a:cs typeface="+mn-cs"/>
              </a:rPr>
              <a:t>Білосніжні</a:t>
            </a:r>
            <a:r>
              <a:rPr lang="ru-RU" sz="2600" b="1" dirty="0">
                <a:solidFill>
                  <a:schemeClr val="bg1">
                    <a:lumMod val="50000"/>
                  </a:schemeClr>
                </a:solidFill>
                <a:cs typeface="+mn-cs"/>
              </a:rPr>
              <a:t>, </a:t>
            </a:r>
            <a:r>
              <a:rPr lang="ru-RU" sz="2600" b="1" dirty="0" err="1">
                <a:solidFill>
                  <a:schemeClr val="bg1">
                    <a:lumMod val="50000"/>
                  </a:schemeClr>
                </a:solidFill>
                <a:cs typeface="+mn-cs"/>
              </a:rPr>
              <a:t>гарні</a:t>
            </a:r>
            <a:r>
              <a:rPr lang="ru-RU" sz="2600" b="1" dirty="0">
                <a:solidFill>
                  <a:schemeClr val="bg1">
                    <a:lumMod val="50000"/>
                  </a:schemeClr>
                </a:solidFill>
                <a:cs typeface="+mn-cs"/>
              </a:rPr>
              <a:t> </a:t>
            </a:r>
            <a:r>
              <a:rPr lang="ru-RU" sz="2600" b="1" dirty="0" err="1">
                <a:solidFill>
                  <a:schemeClr val="bg1">
                    <a:lumMod val="50000"/>
                  </a:schemeClr>
                </a:solidFill>
                <a:cs typeface="+mn-cs"/>
              </a:rPr>
              <a:t>птиці</a:t>
            </a:r>
            <a:r>
              <a:rPr lang="ru-RU" sz="2600" b="1" dirty="0">
                <a:solidFill>
                  <a:schemeClr val="bg1">
                    <a:lumMod val="50000"/>
                  </a:schemeClr>
                </a:solidFill>
                <a:cs typeface="+mn-cs"/>
              </a:rPr>
              <a:t> </a:t>
            </a:r>
            <a:br>
              <a:rPr lang="ru-RU" sz="2600" b="1" dirty="0">
                <a:solidFill>
                  <a:schemeClr val="bg1">
                    <a:lumMod val="50000"/>
                  </a:schemeClr>
                </a:solidFill>
                <a:cs typeface="+mn-cs"/>
              </a:rPr>
            </a:br>
            <a:r>
              <a:rPr lang="ru-RU" sz="2600" b="1" dirty="0" err="1">
                <a:solidFill>
                  <a:schemeClr val="bg1">
                    <a:lumMod val="50000"/>
                  </a:schemeClr>
                </a:solidFill>
                <a:cs typeface="+mn-cs"/>
              </a:rPr>
              <a:t>Дім</a:t>
            </a:r>
            <a:r>
              <a:rPr lang="ru-RU" sz="2600" b="1" dirty="0">
                <a:solidFill>
                  <a:schemeClr val="bg1">
                    <a:lumMod val="50000"/>
                  </a:schemeClr>
                </a:solidFill>
                <a:cs typeface="+mn-cs"/>
              </a:rPr>
              <a:t> </a:t>
            </a:r>
            <a:r>
              <a:rPr lang="ru-RU" sz="2600" b="1" dirty="0" err="1">
                <a:solidFill>
                  <a:schemeClr val="bg1">
                    <a:lumMod val="50000"/>
                  </a:schemeClr>
                </a:solidFill>
                <a:cs typeface="+mn-cs"/>
              </a:rPr>
              <a:t>будують</a:t>
            </a:r>
            <a:r>
              <a:rPr lang="ru-RU" sz="2600" b="1" dirty="0">
                <a:solidFill>
                  <a:schemeClr val="bg1">
                    <a:lumMod val="50000"/>
                  </a:schemeClr>
                </a:solidFill>
                <a:cs typeface="+mn-cs"/>
              </a:rPr>
              <a:t> на </a:t>
            </a:r>
            <a:r>
              <a:rPr lang="ru-RU" sz="2600" b="1" dirty="0" err="1">
                <a:solidFill>
                  <a:schemeClr val="bg1">
                    <a:lumMod val="50000"/>
                  </a:schemeClr>
                </a:solidFill>
                <a:cs typeface="+mn-cs"/>
              </a:rPr>
              <a:t>водиці</a:t>
            </a:r>
            <a:r>
              <a:rPr lang="ru-RU" sz="2600" b="1" dirty="0">
                <a:solidFill>
                  <a:schemeClr val="bg1">
                    <a:lumMod val="50000"/>
                  </a:schemeClr>
                </a:solidFill>
                <a:cs typeface="+mn-cs"/>
              </a:rPr>
              <a:t>, </a:t>
            </a:r>
            <a:br>
              <a:rPr lang="ru-RU" sz="2600" b="1" dirty="0">
                <a:solidFill>
                  <a:schemeClr val="bg1">
                    <a:lumMod val="50000"/>
                  </a:schemeClr>
                </a:solidFill>
                <a:cs typeface="+mn-cs"/>
              </a:rPr>
            </a:br>
            <a:r>
              <a:rPr lang="ru-RU" sz="2600" b="1" dirty="0" err="1">
                <a:solidFill>
                  <a:schemeClr val="bg1">
                    <a:lumMod val="50000"/>
                  </a:schemeClr>
                </a:solidFill>
                <a:cs typeface="+mn-cs"/>
              </a:rPr>
              <a:t>Дуже</a:t>
            </a:r>
            <a:r>
              <a:rPr lang="ru-RU" sz="2600" b="1" dirty="0">
                <a:solidFill>
                  <a:schemeClr val="bg1">
                    <a:lumMod val="50000"/>
                  </a:schemeClr>
                </a:solidFill>
                <a:cs typeface="+mn-cs"/>
              </a:rPr>
              <a:t> </a:t>
            </a:r>
            <a:r>
              <a:rPr lang="ru-RU" sz="2600" b="1" dirty="0" err="1">
                <a:solidFill>
                  <a:schemeClr val="bg1">
                    <a:lumMod val="50000"/>
                  </a:schemeClr>
                </a:solidFill>
                <a:cs typeface="+mn-cs"/>
              </a:rPr>
              <a:t>схожі</a:t>
            </a:r>
            <a:r>
              <a:rPr lang="ru-RU" sz="2600" b="1" dirty="0">
                <a:solidFill>
                  <a:schemeClr val="bg1">
                    <a:lumMod val="50000"/>
                  </a:schemeClr>
                </a:solidFill>
                <a:cs typeface="+mn-cs"/>
              </a:rPr>
              <a:t> </a:t>
            </a:r>
            <a:r>
              <a:rPr lang="ru-RU" sz="2600" b="1" dirty="0" err="1">
                <a:solidFill>
                  <a:schemeClr val="bg1">
                    <a:lumMod val="50000"/>
                  </a:schemeClr>
                </a:solidFill>
                <a:cs typeface="+mn-cs"/>
              </a:rPr>
              <a:t>на</a:t>
            </a:r>
            <a:r>
              <a:rPr lang="ru-RU" sz="2600" b="1" dirty="0">
                <a:solidFill>
                  <a:schemeClr val="bg1">
                    <a:lumMod val="50000"/>
                  </a:schemeClr>
                </a:solidFill>
                <a:cs typeface="+mn-cs"/>
              </a:rPr>
              <a:t> гусей, </a:t>
            </a:r>
            <a:br>
              <a:rPr lang="ru-RU" sz="2600" b="1" dirty="0">
                <a:solidFill>
                  <a:schemeClr val="bg1">
                    <a:lumMod val="50000"/>
                  </a:schemeClr>
                </a:solidFill>
                <a:cs typeface="+mn-cs"/>
              </a:rPr>
            </a:br>
            <a:r>
              <a:rPr lang="ru-RU" sz="2600" b="1" dirty="0" err="1">
                <a:solidFill>
                  <a:schemeClr val="bg1">
                    <a:lumMod val="50000"/>
                  </a:schemeClr>
                </a:solidFill>
                <a:cs typeface="+mn-cs"/>
              </a:rPr>
              <a:t>Обережні</a:t>
            </a:r>
            <a:r>
              <a:rPr lang="ru-RU" sz="2600" b="1" dirty="0">
                <a:solidFill>
                  <a:schemeClr val="bg1">
                    <a:lumMod val="50000"/>
                  </a:schemeClr>
                </a:solidFill>
                <a:cs typeface="+mn-cs"/>
              </a:rPr>
              <a:t> до людей.</a:t>
            </a:r>
          </a:p>
        </p:txBody>
      </p:sp>
    </p:spTree>
    <p:extLst>
      <p:ext uri="{BB962C8B-B14F-4D97-AF65-F5344CB8AC3E}">
        <p14:creationId xmlns:p14="http://schemas.microsoft.com/office/powerpoint/2010/main" val="297322541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115615" y="411510"/>
            <a:ext cx="6912768" cy="4320480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3147814"/>
            <a:ext cx="1224136" cy="121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1491630"/>
            <a:ext cx="2448272" cy="2602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Овальная выноска 8"/>
          <p:cNvSpPr/>
          <p:nvPr/>
        </p:nvSpPr>
        <p:spPr>
          <a:xfrm>
            <a:off x="1547664" y="987574"/>
            <a:ext cx="2376264" cy="1872208"/>
          </a:xfrm>
          <a:prstGeom prst="wedgeEllipseCallout">
            <a:avLst/>
          </a:prstGeom>
          <a:solidFill>
            <a:srgbClr val="FCE9F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1"/>
                </a:solidFill>
              </a:rPr>
              <a:t>Проведи дослід, коли з</a:t>
            </a:r>
            <a:r>
              <a:rPr lang="en-US" dirty="0" smtClean="0">
                <a:solidFill>
                  <a:schemeClr val="tx1"/>
                </a:solidFill>
              </a:rPr>
              <a:t>’</a:t>
            </a:r>
            <a:r>
              <a:rPr lang="uk-UA" dirty="0" smtClean="0">
                <a:solidFill>
                  <a:schemeClr val="tx1"/>
                </a:solidFill>
              </a:rPr>
              <a:t>являється тінь.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322541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115615" y="411510"/>
            <a:ext cx="6912768" cy="4320480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1714864" y="3033697"/>
            <a:ext cx="864095" cy="9091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1059582"/>
            <a:ext cx="5239088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Овальная выноска 7"/>
          <p:cNvSpPr/>
          <p:nvPr/>
        </p:nvSpPr>
        <p:spPr>
          <a:xfrm>
            <a:off x="1187624" y="1203598"/>
            <a:ext cx="1656184" cy="1656184"/>
          </a:xfrm>
          <a:prstGeom prst="wedgeEllipseCallout">
            <a:avLst/>
          </a:prstGeom>
          <a:solidFill>
            <a:srgbClr val="FCE9F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1"/>
                </a:solidFill>
              </a:rPr>
              <a:t>Проведи дослід та впізнай тінь.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322541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115615" y="411510"/>
            <a:ext cx="6912768" cy="4320480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12473" y="2919414"/>
            <a:ext cx="1008112" cy="9982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771550"/>
            <a:ext cx="1921404" cy="2235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4067944" y="771550"/>
            <a:ext cx="4104902" cy="3892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uk-UA" b="1" dirty="0" smtClean="0">
                <a:solidFill>
                  <a:schemeClr val="bg1">
                    <a:lumMod val="50000"/>
                  </a:schemeClr>
                </a:solidFill>
              </a:rPr>
              <a:t>Крокодилів урок</a:t>
            </a:r>
          </a:p>
          <a:p>
            <a:pPr>
              <a:lnSpc>
                <a:spcPct val="120000"/>
              </a:lnSpc>
              <a:defRPr/>
            </a:pPr>
            <a:r>
              <a:rPr lang="ru-RU" b="1" dirty="0" smtClean="0">
                <a:solidFill>
                  <a:schemeClr val="bg1">
                    <a:lumMod val="50000"/>
                  </a:schemeClr>
                </a:solidFill>
                <a:cs typeface="+mn-cs"/>
              </a:rPr>
              <a:t>— </a:t>
            </a:r>
            <a:r>
              <a:rPr lang="ru-RU" b="1" dirty="0" err="1" smtClean="0">
                <a:solidFill>
                  <a:schemeClr val="bg1">
                    <a:lumMod val="50000"/>
                  </a:schemeClr>
                </a:solidFill>
                <a:cs typeface="+mn-cs"/>
              </a:rPr>
              <a:t>Приготуйте</a:t>
            </a:r>
            <a:r>
              <a:rPr lang="ru-RU" b="1" dirty="0" smtClean="0">
                <a:solidFill>
                  <a:schemeClr val="bg1">
                    <a:lumMod val="50000"/>
                  </a:schemeClr>
                </a:solidFill>
                <a:cs typeface="+mn-cs"/>
              </a:rPr>
              <a:t>, </a:t>
            </a:r>
            <a:r>
              <a:rPr lang="ru-RU" b="1" dirty="0" err="1" smtClean="0">
                <a:solidFill>
                  <a:schemeClr val="bg1">
                    <a:lumMod val="50000"/>
                  </a:schemeClr>
                </a:solidFill>
                <a:cs typeface="+mn-cs"/>
              </a:rPr>
              <a:t>діти</a:t>
            </a:r>
            <a:r>
              <a:rPr lang="ru-RU" b="1" dirty="0" smtClean="0">
                <a:solidFill>
                  <a:schemeClr val="bg1">
                    <a:lumMod val="50000"/>
                  </a:schemeClr>
                </a:solidFill>
                <a:cs typeface="+mn-cs"/>
              </a:rPr>
              <a:t>, пера.</a:t>
            </a:r>
          </a:p>
          <a:p>
            <a:pPr>
              <a:lnSpc>
                <a:spcPct val="120000"/>
              </a:lnSpc>
              <a:defRPr/>
            </a:pPr>
            <a:r>
              <a:rPr lang="uk-UA" b="1" dirty="0" smtClean="0">
                <a:solidFill>
                  <a:schemeClr val="bg1">
                    <a:lumMod val="50000"/>
                  </a:schemeClr>
                </a:solidFill>
              </a:rPr>
              <a:t>Як я звусь, пишіть </a:t>
            </a:r>
            <a:r>
              <a:rPr lang="uk-UA" b="1" dirty="0" err="1" smtClean="0">
                <a:solidFill>
                  <a:schemeClr val="bg1">
                    <a:lumMod val="50000"/>
                  </a:schemeClr>
                </a:solidFill>
              </a:rPr>
              <a:t>тепера</a:t>
            </a:r>
            <a:r>
              <a:rPr lang="uk-UA" b="1" dirty="0" smtClean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  <a:p>
            <a:pPr>
              <a:lnSpc>
                <a:spcPct val="120000"/>
              </a:lnSpc>
              <a:defRPr/>
            </a:pPr>
            <a:r>
              <a:rPr lang="uk-UA" b="1" dirty="0" err="1" smtClean="0">
                <a:solidFill>
                  <a:schemeClr val="bg1">
                    <a:lumMod val="50000"/>
                  </a:schemeClr>
                </a:solidFill>
                <a:cs typeface="+mn-cs"/>
              </a:rPr>
              <a:t>Грачок</a:t>
            </a:r>
            <a:r>
              <a:rPr lang="uk-UA" b="1" dirty="0" smtClean="0">
                <a:solidFill>
                  <a:schemeClr val="bg1">
                    <a:lumMod val="50000"/>
                  </a:schemeClr>
                </a:solidFill>
                <a:cs typeface="+mn-cs"/>
              </a:rPr>
              <a:t> пером водив:</a:t>
            </a:r>
          </a:p>
          <a:p>
            <a:pPr>
              <a:lnSpc>
                <a:spcPct val="120000"/>
              </a:lnSpc>
              <a:defRPr/>
            </a:pPr>
            <a:r>
              <a:rPr lang="uk-UA" b="1" dirty="0" smtClean="0">
                <a:solidFill>
                  <a:schemeClr val="bg1">
                    <a:lumMod val="50000"/>
                  </a:schemeClr>
                </a:solidFill>
              </a:rPr>
              <a:t>«</a:t>
            </a:r>
            <a:r>
              <a:rPr lang="uk-UA" b="1" dirty="0" err="1" smtClean="0">
                <a:solidFill>
                  <a:schemeClr val="bg1">
                    <a:lumMod val="50000"/>
                  </a:schemeClr>
                </a:solidFill>
              </a:rPr>
              <a:t>Кра-кодил</a:t>
            </a:r>
            <a:r>
              <a:rPr lang="uk-UA" b="1" dirty="0" smtClean="0">
                <a:solidFill>
                  <a:schemeClr val="bg1">
                    <a:lumMod val="50000"/>
                  </a:schemeClr>
                </a:solidFill>
              </a:rPr>
              <a:t>».</a:t>
            </a:r>
          </a:p>
          <a:p>
            <a:pPr>
              <a:lnSpc>
                <a:spcPct val="120000"/>
              </a:lnSpc>
              <a:defRPr/>
            </a:pPr>
            <a:r>
              <a:rPr lang="uk-UA" b="1" dirty="0" smtClean="0">
                <a:solidFill>
                  <a:schemeClr val="bg1">
                    <a:lumMod val="50000"/>
                  </a:schemeClr>
                </a:solidFill>
                <a:cs typeface="+mn-cs"/>
              </a:rPr>
              <a:t>А гусачок замінив:</a:t>
            </a:r>
          </a:p>
          <a:p>
            <a:pPr>
              <a:lnSpc>
                <a:spcPct val="120000"/>
              </a:lnSpc>
              <a:defRPr/>
            </a:pPr>
            <a:r>
              <a:rPr lang="uk-UA" b="1" dirty="0" smtClean="0">
                <a:solidFill>
                  <a:schemeClr val="bg1">
                    <a:lumMod val="50000"/>
                  </a:schemeClr>
                </a:solidFill>
              </a:rPr>
              <a:t>«</a:t>
            </a:r>
            <a:r>
              <a:rPr lang="uk-UA" b="1" dirty="0" err="1" smtClean="0">
                <a:solidFill>
                  <a:schemeClr val="bg1">
                    <a:lumMod val="50000"/>
                  </a:schemeClr>
                </a:solidFill>
              </a:rPr>
              <a:t>Кря-кодил</a:t>
            </a:r>
            <a:r>
              <a:rPr lang="uk-UA" b="1" dirty="0" smtClean="0">
                <a:solidFill>
                  <a:schemeClr val="bg1">
                    <a:lumMod val="50000"/>
                  </a:schemeClr>
                </a:solidFill>
              </a:rPr>
              <a:t>».</a:t>
            </a:r>
          </a:p>
          <a:p>
            <a:pPr>
              <a:lnSpc>
                <a:spcPct val="120000"/>
              </a:lnSpc>
              <a:defRPr/>
            </a:pPr>
            <a:r>
              <a:rPr lang="uk-UA" b="1" dirty="0" smtClean="0">
                <a:solidFill>
                  <a:schemeClr val="bg1">
                    <a:lumMod val="50000"/>
                  </a:schemeClr>
                </a:solidFill>
                <a:cs typeface="+mn-cs"/>
              </a:rPr>
              <a:t>У жабенятка перший склад:</a:t>
            </a:r>
          </a:p>
          <a:p>
            <a:pPr>
              <a:lnSpc>
                <a:spcPct val="120000"/>
              </a:lnSpc>
              <a:defRPr/>
            </a:pPr>
            <a:r>
              <a:rPr lang="uk-UA" b="1" dirty="0" smtClean="0">
                <a:solidFill>
                  <a:schemeClr val="bg1">
                    <a:lumMod val="50000"/>
                  </a:schemeClr>
                </a:solidFill>
              </a:rPr>
              <a:t>«</a:t>
            </a:r>
            <a:r>
              <a:rPr lang="uk-UA" b="1" dirty="0" err="1" smtClean="0">
                <a:solidFill>
                  <a:schemeClr val="bg1">
                    <a:lumMod val="50000"/>
                  </a:schemeClr>
                </a:solidFill>
              </a:rPr>
              <a:t>Ква-кодил</a:t>
            </a:r>
            <a:r>
              <a:rPr lang="uk-UA" b="1" dirty="0" smtClean="0">
                <a:solidFill>
                  <a:schemeClr val="bg1">
                    <a:lumMod val="50000"/>
                  </a:schemeClr>
                </a:solidFill>
              </a:rPr>
              <a:t>».</a:t>
            </a:r>
          </a:p>
          <a:p>
            <a:pPr>
              <a:lnSpc>
                <a:spcPct val="120000"/>
              </a:lnSpc>
              <a:defRPr/>
            </a:pPr>
            <a:r>
              <a:rPr lang="uk-UA" b="1" dirty="0" smtClean="0">
                <a:solidFill>
                  <a:schemeClr val="bg1">
                    <a:lumMod val="50000"/>
                  </a:schemeClr>
                </a:solidFill>
                <a:cs typeface="+mn-cs"/>
              </a:rPr>
              <a:t>В поросятка інший лад:</a:t>
            </a:r>
          </a:p>
          <a:p>
            <a:pPr>
              <a:lnSpc>
                <a:spcPct val="120000"/>
              </a:lnSpc>
              <a:defRPr/>
            </a:pPr>
            <a:r>
              <a:rPr lang="uk-UA" b="1" dirty="0" smtClean="0">
                <a:solidFill>
                  <a:schemeClr val="bg1">
                    <a:lumMod val="50000"/>
                  </a:schemeClr>
                </a:solidFill>
              </a:rPr>
              <a:t>«</a:t>
            </a:r>
            <a:r>
              <a:rPr lang="uk-UA" b="1" dirty="0" err="1" smtClean="0">
                <a:solidFill>
                  <a:schemeClr val="bg1">
                    <a:lumMod val="50000"/>
                  </a:schemeClr>
                </a:solidFill>
              </a:rPr>
              <a:t>Хрю-кодил</a:t>
            </a:r>
            <a:r>
              <a:rPr lang="uk-UA" b="1" dirty="0" smtClean="0">
                <a:solidFill>
                  <a:schemeClr val="bg1">
                    <a:lumMod val="50000"/>
                  </a:schemeClr>
                </a:solidFill>
              </a:rPr>
              <a:t>».</a:t>
            </a:r>
            <a:endParaRPr lang="ru-RU" b="1" dirty="0" smtClean="0">
              <a:solidFill>
                <a:schemeClr val="bg1">
                  <a:lumMod val="50000"/>
                </a:schemeClr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7322541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115615" y="411510"/>
            <a:ext cx="6912768" cy="4320480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3291830"/>
            <a:ext cx="1224136" cy="121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47664" y="555526"/>
            <a:ext cx="2188493" cy="25365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3923928" y="1203598"/>
            <a:ext cx="3240360" cy="29361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ru-RU" sz="2200" b="1" dirty="0">
                <a:solidFill>
                  <a:schemeClr val="bg1">
                    <a:lumMod val="50000"/>
                  </a:schemeClr>
                </a:solidFill>
                <a:cs typeface="+mn-cs"/>
              </a:rPr>
              <a:t>Рано-</a:t>
            </a:r>
            <a:r>
              <a:rPr lang="ru-RU" sz="2200" b="1" dirty="0" err="1">
                <a:solidFill>
                  <a:schemeClr val="bg1">
                    <a:lumMod val="50000"/>
                  </a:schemeClr>
                </a:solidFill>
                <a:cs typeface="+mn-cs"/>
              </a:rPr>
              <a:t>вранці</a:t>
            </a:r>
            <a:r>
              <a:rPr lang="ru-RU" sz="2200" b="1" dirty="0">
                <a:solidFill>
                  <a:schemeClr val="bg1">
                    <a:lumMod val="50000"/>
                  </a:schemeClr>
                </a:solidFill>
                <a:cs typeface="+mn-cs"/>
              </a:rPr>
              <a:t> </a:t>
            </a:r>
            <a:r>
              <a:rPr lang="ru-RU" sz="2200" b="1" dirty="0" err="1">
                <a:solidFill>
                  <a:schemeClr val="bg1">
                    <a:lumMod val="50000"/>
                  </a:schemeClr>
                </a:solidFill>
                <a:cs typeface="+mn-cs"/>
              </a:rPr>
              <a:t>він</a:t>
            </a:r>
            <a:r>
              <a:rPr lang="ru-RU" sz="2200" b="1" dirty="0">
                <a:solidFill>
                  <a:schemeClr val="bg1">
                    <a:lumMod val="50000"/>
                  </a:schemeClr>
                </a:solidFill>
                <a:cs typeface="+mn-cs"/>
              </a:rPr>
              <a:t> </a:t>
            </a:r>
            <a:r>
              <a:rPr lang="ru-RU" sz="2200" b="1" dirty="0" err="1">
                <a:solidFill>
                  <a:schemeClr val="bg1">
                    <a:lumMod val="50000"/>
                  </a:schemeClr>
                </a:solidFill>
                <a:cs typeface="+mn-cs"/>
              </a:rPr>
              <a:t>співає</a:t>
            </a:r>
            <a:r>
              <a:rPr lang="ru-RU" sz="2200" b="1" dirty="0">
                <a:solidFill>
                  <a:schemeClr val="bg1">
                    <a:lumMod val="50000"/>
                  </a:schemeClr>
                </a:solidFill>
                <a:cs typeface="+mn-cs"/>
              </a:rPr>
              <a:t> </a:t>
            </a:r>
            <a:r>
              <a:rPr lang="ru-RU" sz="2200" b="1" dirty="0" smtClean="0">
                <a:solidFill>
                  <a:schemeClr val="bg1">
                    <a:lumMod val="50000"/>
                  </a:schemeClr>
                </a:solidFill>
                <a:cs typeface="+mn-cs"/>
              </a:rPr>
              <a:t>—</a:t>
            </a:r>
            <a:r>
              <a:rPr lang="en-US" sz="2200" b="1" dirty="0" smtClean="0">
                <a:solidFill>
                  <a:schemeClr val="bg1">
                    <a:lumMod val="50000"/>
                  </a:schemeClr>
                </a:solidFill>
                <a:cs typeface="+mn-cs"/>
              </a:rPr>
              <a:t> </a:t>
            </a:r>
            <a:r>
              <a:rPr lang="ru-RU" sz="2200" b="1" dirty="0" err="1" smtClean="0">
                <a:solidFill>
                  <a:schemeClr val="bg1">
                    <a:lumMod val="50000"/>
                  </a:schemeClr>
                </a:solidFill>
                <a:cs typeface="+mn-cs"/>
              </a:rPr>
              <a:t>Сонце</a:t>
            </a:r>
            <a:r>
              <a:rPr lang="ru-RU" sz="2200" b="1" dirty="0" smtClean="0">
                <a:solidFill>
                  <a:schemeClr val="bg1">
                    <a:lumMod val="50000"/>
                  </a:schemeClr>
                </a:solidFill>
                <a:cs typeface="+mn-cs"/>
              </a:rPr>
              <a:t> </a:t>
            </a:r>
            <a:r>
              <a:rPr lang="ru-RU" sz="2200" b="1" dirty="0" err="1">
                <a:solidFill>
                  <a:schemeClr val="bg1">
                    <a:lumMod val="50000"/>
                  </a:schemeClr>
                </a:solidFill>
                <a:cs typeface="+mn-cs"/>
              </a:rPr>
              <a:t>голосно</a:t>
            </a:r>
            <a:r>
              <a:rPr lang="ru-RU" sz="2200" b="1" dirty="0">
                <a:solidFill>
                  <a:schemeClr val="bg1">
                    <a:lumMod val="50000"/>
                  </a:schemeClr>
                </a:solidFill>
                <a:cs typeface="+mn-cs"/>
              </a:rPr>
              <a:t> </a:t>
            </a:r>
            <a:r>
              <a:rPr lang="ru-RU" sz="2200" b="1" dirty="0" err="1">
                <a:solidFill>
                  <a:schemeClr val="bg1">
                    <a:lumMod val="50000"/>
                  </a:schemeClr>
                </a:solidFill>
                <a:cs typeface="+mn-cs"/>
              </a:rPr>
              <a:t>вітає</a:t>
            </a:r>
            <a:r>
              <a:rPr lang="ru-RU" sz="2200" b="1" dirty="0">
                <a:solidFill>
                  <a:schemeClr val="bg1">
                    <a:lumMod val="50000"/>
                  </a:schemeClr>
                </a:solidFill>
                <a:cs typeface="+mn-cs"/>
              </a:rPr>
              <a:t>. </a:t>
            </a:r>
          </a:p>
          <a:p>
            <a:pPr>
              <a:lnSpc>
                <a:spcPct val="120000"/>
              </a:lnSpc>
              <a:defRPr/>
            </a:pPr>
            <a:r>
              <a:rPr lang="ru-RU" sz="2200" b="1" dirty="0">
                <a:solidFill>
                  <a:schemeClr val="bg1">
                    <a:lumMod val="50000"/>
                  </a:schemeClr>
                </a:solidFill>
                <a:cs typeface="+mn-cs"/>
              </a:rPr>
              <a:t>На ногах у </a:t>
            </a:r>
            <a:r>
              <a:rPr lang="ru-RU" sz="2200" b="1" dirty="0" err="1">
                <a:solidFill>
                  <a:schemeClr val="bg1">
                    <a:lumMod val="50000"/>
                  </a:schemeClr>
                </a:solidFill>
                <a:cs typeface="+mn-cs"/>
              </a:rPr>
              <a:t>нього</a:t>
            </a:r>
            <a:r>
              <a:rPr lang="ru-RU" sz="2200" b="1" dirty="0">
                <a:solidFill>
                  <a:schemeClr val="bg1">
                    <a:lumMod val="50000"/>
                  </a:schemeClr>
                </a:solidFill>
                <a:cs typeface="+mn-cs"/>
              </a:rPr>
              <a:t> </a:t>
            </a:r>
            <a:r>
              <a:rPr lang="ru-RU" sz="2200" b="1" dirty="0" err="1">
                <a:solidFill>
                  <a:schemeClr val="bg1">
                    <a:lumMod val="50000"/>
                  </a:schemeClr>
                </a:solidFill>
                <a:cs typeface="+mn-cs"/>
              </a:rPr>
              <a:t>шпори</a:t>
            </a:r>
            <a:r>
              <a:rPr lang="ru-RU" sz="2200" b="1" dirty="0">
                <a:solidFill>
                  <a:schemeClr val="bg1">
                    <a:lumMod val="50000"/>
                  </a:schemeClr>
                </a:solidFill>
                <a:cs typeface="+mn-cs"/>
              </a:rPr>
              <a:t>, </a:t>
            </a:r>
          </a:p>
          <a:p>
            <a:pPr>
              <a:lnSpc>
                <a:spcPct val="120000"/>
              </a:lnSpc>
              <a:defRPr/>
            </a:pPr>
            <a:r>
              <a:rPr lang="ru-RU" sz="2200" b="1" dirty="0">
                <a:solidFill>
                  <a:schemeClr val="bg1">
                    <a:lumMod val="50000"/>
                  </a:schemeClr>
                </a:solidFill>
                <a:cs typeface="+mn-cs"/>
              </a:rPr>
              <a:t>Голова </a:t>
            </a:r>
            <a:r>
              <a:rPr lang="ru-RU" sz="2200" b="1" dirty="0" err="1">
                <a:solidFill>
                  <a:schemeClr val="bg1">
                    <a:lumMod val="50000"/>
                  </a:schemeClr>
                </a:solidFill>
                <a:cs typeface="+mn-cs"/>
              </a:rPr>
              <a:t>його</a:t>
            </a:r>
            <a:r>
              <a:rPr lang="ru-RU" sz="2200" b="1" dirty="0">
                <a:solidFill>
                  <a:schemeClr val="bg1">
                    <a:lumMod val="50000"/>
                  </a:schemeClr>
                </a:solidFill>
                <a:cs typeface="+mn-cs"/>
              </a:rPr>
              <a:t> в </a:t>
            </a:r>
            <a:r>
              <a:rPr lang="ru-RU" sz="2200" b="1" dirty="0" err="1">
                <a:solidFill>
                  <a:schemeClr val="bg1">
                    <a:lumMod val="50000"/>
                  </a:schemeClr>
                </a:solidFill>
                <a:cs typeface="+mn-cs"/>
              </a:rPr>
              <a:t>уборі</a:t>
            </a:r>
            <a:r>
              <a:rPr lang="ru-RU" sz="2200" b="1" dirty="0">
                <a:solidFill>
                  <a:schemeClr val="bg1">
                    <a:lumMod val="50000"/>
                  </a:schemeClr>
                </a:solidFill>
                <a:cs typeface="+mn-cs"/>
              </a:rPr>
              <a:t> —</a:t>
            </a:r>
          </a:p>
          <a:p>
            <a:pPr>
              <a:lnSpc>
                <a:spcPct val="120000"/>
              </a:lnSpc>
              <a:defRPr/>
            </a:pPr>
            <a:r>
              <a:rPr lang="ru-RU" sz="2200" b="1" dirty="0">
                <a:solidFill>
                  <a:schemeClr val="bg1">
                    <a:lumMod val="50000"/>
                  </a:schemeClr>
                </a:solidFill>
                <a:cs typeface="+mn-cs"/>
              </a:rPr>
              <a:t>Як корона </a:t>
            </a:r>
            <a:r>
              <a:rPr lang="ru-RU" sz="2200" b="1" dirty="0" err="1">
                <a:solidFill>
                  <a:schemeClr val="bg1">
                    <a:lumMod val="50000"/>
                  </a:schemeClr>
                </a:solidFill>
                <a:cs typeface="+mn-cs"/>
              </a:rPr>
              <a:t>гребінець</a:t>
            </a:r>
            <a:r>
              <a:rPr lang="ru-RU" sz="2200" b="1" dirty="0">
                <a:solidFill>
                  <a:schemeClr val="bg1">
                    <a:lumMod val="50000"/>
                  </a:schemeClr>
                </a:solidFill>
                <a:cs typeface="+mn-cs"/>
              </a:rPr>
              <a:t>!</a:t>
            </a:r>
          </a:p>
          <a:p>
            <a:pPr>
              <a:lnSpc>
                <a:spcPct val="120000"/>
              </a:lnSpc>
              <a:defRPr/>
            </a:pPr>
            <a:r>
              <a:rPr lang="ru-RU" sz="2200" b="1" dirty="0" err="1">
                <a:solidFill>
                  <a:schemeClr val="bg1">
                    <a:lumMod val="50000"/>
                  </a:schemeClr>
                </a:solidFill>
                <a:cs typeface="+mn-cs"/>
              </a:rPr>
              <a:t>Хто</a:t>
            </a:r>
            <a:r>
              <a:rPr lang="ru-RU" sz="2200" b="1" dirty="0">
                <a:solidFill>
                  <a:schemeClr val="bg1">
                    <a:lumMod val="50000"/>
                  </a:schemeClr>
                </a:solidFill>
                <a:cs typeface="+mn-cs"/>
              </a:rPr>
              <a:t> </a:t>
            </a:r>
            <a:r>
              <a:rPr lang="ru-RU" sz="2200" b="1" dirty="0" err="1">
                <a:solidFill>
                  <a:schemeClr val="bg1">
                    <a:lumMod val="50000"/>
                  </a:schemeClr>
                </a:solidFill>
                <a:cs typeface="+mn-cs"/>
              </a:rPr>
              <a:t>цей</a:t>
            </a:r>
            <a:r>
              <a:rPr lang="ru-RU" sz="2200" b="1" dirty="0">
                <a:solidFill>
                  <a:schemeClr val="bg1">
                    <a:lumMod val="50000"/>
                  </a:schemeClr>
                </a:solidFill>
                <a:cs typeface="+mn-cs"/>
              </a:rPr>
              <a:t> </a:t>
            </a:r>
            <a:r>
              <a:rPr lang="ru-RU" sz="2200" b="1" dirty="0" err="1">
                <a:solidFill>
                  <a:schemeClr val="bg1">
                    <a:lumMod val="50000"/>
                  </a:schemeClr>
                </a:solidFill>
                <a:cs typeface="+mn-cs"/>
              </a:rPr>
              <a:t>гарний</a:t>
            </a:r>
            <a:r>
              <a:rPr lang="ru-RU" sz="2200" b="1" dirty="0">
                <a:solidFill>
                  <a:schemeClr val="bg1">
                    <a:lumMod val="50000"/>
                  </a:schemeClr>
                </a:solidFill>
                <a:cs typeface="+mn-cs"/>
              </a:rPr>
              <a:t> </a:t>
            </a:r>
            <a:r>
              <a:rPr lang="ru-RU" sz="2200" b="1" dirty="0" err="1">
                <a:solidFill>
                  <a:schemeClr val="bg1">
                    <a:lumMod val="50000"/>
                  </a:schemeClr>
                </a:solidFill>
                <a:cs typeface="+mn-cs"/>
              </a:rPr>
              <a:t>співунець</a:t>
            </a:r>
            <a:r>
              <a:rPr lang="en-US" sz="2200" b="1" dirty="0">
                <a:solidFill>
                  <a:schemeClr val="bg1">
                    <a:lumMod val="50000"/>
                  </a:schemeClr>
                </a:solidFill>
                <a:cs typeface="+mn-cs"/>
              </a:rPr>
              <a:t>?</a:t>
            </a:r>
            <a:endParaRPr lang="ru-RU" sz="2200" b="1" dirty="0">
              <a:solidFill>
                <a:schemeClr val="bg1">
                  <a:lumMod val="50000"/>
                </a:schemeClr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7322541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115615" y="411510"/>
            <a:ext cx="6912768" cy="4320480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0111" y="3266665"/>
            <a:ext cx="965909" cy="956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699542"/>
            <a:ext cx="2016224" cy="229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3707904" y="1779661"/>
            <a:ext cx="5112246" cy="20128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ru-RU" sz="2600" b="1" dirty="0">
                <a:solidFill>
                  <a:schemeClr val="bg1">
                    <a:lumMod val="50000"/>
                  </a:schemeClr>
                </a:solidFill>
                <a:cs typeface="+mn-cs"/>
              </a:rPr>
              <a:t>Запросто мене не </a:t>
            </a:r>
            <a:r>
              <a:rPr lang="ru-RU" sz="2600" b="1" dirty="0" err="1" smtClean="0">
                <a:solidFill>
                  <a:schemeClr val="bg1">
                    <a:lumMod val="50000"/>
                  </a:schemeClr>
                </a:solidFill>
                <a:cs typeface="+mn-cs"/>
              </a:rPr>
              <a:t>візьмеш</a:t>
            </a:r>
            <a:r>
              <a:rPr lang="ru-RU" sz="2600" b="1" dirty="0" smtClean="0">
                <a:solidFill>
                  <a:schemeClr val="bg1">
                    <a:lumMod val="50000"/>
                  </a:schemeClr>
                </a:solidFill>
                <a:cs typeface="+mn-cs"/>
              </a:rPr>
              <a:t> </a:t>
            </a:r>
            <a:r>
              <a:rPr lang="ru-RU" sz="2600" b="1" dirty="0">
                <a:solidFill>
                  <a:schemeClr val="bg1">
                    <a:lumMod val="50000"/>
                  </a:schemeClr>
                </a:solidFill>
                <a:cs typeface="+mn-cs"/>
              </a:rPr>
              <a:t>— </a:t>
            </a:r>
            <a:br>
              <a:rPr lang="ru-RU" sz="2600" b="1" dirty="0">
                <a:solidFill>
                  <a:schemeClr val="bg1">
                    <a:lumMod val="50000"/>
                  </a:schemeClr>
                </a:solidFill>
                <a:cs typeface="+mn-cs"/>
              </a:rPr>
            </a:br>
            <a:r>
              <a:rPr lang="ru-RU" sz="2600" b="1" dirty="0">
                <a:solidFill>
                  <a:schemeClr val="bg1">
                    <a:lumMod val="50000"/>
                  </a:schemeClr>
                </a:solidFill>
                <a:cs typeface="+mn-cs"/>
              </a:rPr>
              <a:t>Маю </a:t>
            </a:r>
            <a:r>
              <a:rPr lang="ru-RU" sz="2600" b="1" dirty="0" err="1">
                <a:solidFill>
                  <a:schemeClr val="bg1">
                    <a:lumMod val="50000"/>
                  </a:schemeClr>
                </a:solidFill>
                <a:cs typeface="+mn-cs"/>
              </a:rPr>
              <a:t>панцир</a:t>
            </a:r>
            <a:r>
              <a:rPr lang="ru-RU" sz="2600" b="1" dirty="0">
                <a:solidFill>
                  <a:schemeClr val="bg1">
                    <a:lumMod val="50000"/>
                  </a:schemeClr>
                </a:solidFill>
                <a:cs typeface="+mn-cs"/>
              </a:rPr>
              <a:t> я </a:t>
            </a:r>
            <a:r>
              <a:rPr lang="ru-RU" sz="2600" b="1" dirty="0" err="1">
                <a:solidFill>
                  <a:schemeClr val="bg1">
                    <a:lumMod val="50000"/>
                  </a:schemeClr>
                </a:solidFill>
                <a:cs typeface="+mn-cs"/>
              </a:rPr>
              <a:t>і</a:t>
            </a:r>
            <a:r>
              <a:rPr lang="ru-RU" sz="2600" b="1" dirty="0">
                <a:solidFill>
                  <a:schemeClr val="bg1">
                    <a:lumMod val="50000"/>
                  </a:schemeClr>
                </a:solidFill>
                <a:cs typeface="+mn-cs"/>
              </a:rPr>
              <a:t> </a:t>
            </a:r>
            <a:r>
              <a:rPr lang="ru-RU" sz="2600" b="1" dirty="0" err="1">
                <a:solidFill>
                  <a:schemeClr val="bg1">
                    <a:lumMod val="50000"/>
                  </a:schemeClr>
                </a:solidFill>
                <a:cs typeface="+mn-cs"/>
              </a:rPr>
              <a:t>клішні</a:t>
            </a:r>
            <a:r>
              <a:rPr lang="ru-RU" sz="2600" b="1" dirty="0">
                <a:solidFill>
                  <a:schemeClr val="bg1">
                    <a:lumMod val="50000"/>
                  </a:schemeClr>
                </a:solidFill>
                <a:cs typeface="+mn-cs"/>
              </a:rPr>
              <a:t>. </a:t>
            </a:r>
            <a:br>
              <a:rPr lang="ru-RU" sz="2600" b="1" dirty="0">
                <a:solidFill>
                  <a:schemeClr val="bg1">
                    <a:lumMod val="50000"/>
                  </a:schemeClr>
                </a:solidFill>
                <a:cs typeface="+mn-cs"/>
              </a:rPr>
            </a:br>
            <a:r>
              <a:rPr lang="ru-RU" sz="2600" b="1" dirty="0" err="1">
                <a:solidFill>
                  <a:schemeClr val="bg1">
                    <a:lumMod val="50000"/>
                  </a:schemeClr>
                </a:solidFill>
                <a:cs typeface="+mn-cs"/>
              </a:rPr>
              <a:t>Якщо</a:t>
            </a:r>
            <a:r>
              <a:rPr lang="ru-RU" sz="2600" b="1" dirty="0">
                <a:solidFill>
                  <a:schemeClr val="bg1">
                    <a:lumMod val="50000"/>
                  </a:schemeClr>
                </a:solidFill>
                <a:cs typeface="+mn-cs"/>
              </a:rPr>
              <a:t> К на Г </a:t>
            </a:r>
            <a:r>
              <a:rPr lang="ru-RU" sz="2600" b="1" dirty="0" err="1">
                <a:solidFill>
                  <a:schemeClr val="bg1">
                    <a:lumMod val="50000"/>
                  </a:schemeClr>
                </a:solidFill>
                <a:cs typeface="+mn-cs"/>
              </a:rPr>
              <a:t>заміниш</a:t>
            </a:r>
            <a:r>
              <a:rPr lang="ru-RU" sz="2600" b="1" dirty="0">
                <a:solidFill>
                  <a:schemeClr val="bg1">
                    <a:lumMod val="50000"/>
                  </a:schemeClr>
                </a:solidFill>
                <a:cs typeface="+mn-cs"/>
              </a:rPr>
              <a:t> — </a:t>
            </a:r>
            <a:br>
              <a:rPr lang="ru-RU" sz="2600" b="1" dirty="0">
                <a:solidFill>
                  <a:schemeClr val="bg1">
                    <a:lumMod val="50000"/>
                  </a:schemeClr>
                </a:solidFill>
                <a:cs typeface="+mn-cs"/>
              </a:rPr>
            </a:br>
            <a:r>
              <a:rPr lang="ru-RU" sz="2600" b="1" dirty="0">
                <a:solidFill>
                  <a:schemeClr val="bg1">
                    <a:lumMod val="50000"/>
                  </a:schemeClr>
                </a:solidFill>
                <a:cs typeface="+mn-cs"/>
              </a:rPr>
              <a:t>Стану деревом </a:t>
            </a:r>
            <a:r>
              <a:rPr lang="ru-RU" sz="2600" b="1" dirty="0" err="1">
                <a:solidFill>
                  <a:schemeClr val="bg1">
                    <a:lumMod val="50000"/>
                  </a:schemeClr>
                </a:solidFill>
                <a:cs typeface="+mn-cs"/>
              </a:rPr>
              <a:t>розкішним</a:t>
            </a:r>
            <a:r>
              <a:rPr lang="ru-RU" sz="2600" b="1" dirty="0">
                <a:solidFill>
                  <a:schemeClr val="bg1">
                    <a:lumMod val="50000"/>
                  </a:schemeClr>
                </a:solidFill>
                <a:cs typeface="+mn-cs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7322541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115615" y="411510"/>
            <a:ext cx="6912768" cy="4320480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02974" y="3104865"/>
            <a:ext cx="909980" cy="901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699542"/>
            <a:ext cx="2376264" cy="2399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ÐÐ°ÑÑÐ¸Ð½ÐºÐ¸ Ð¿Ð¾ Ð·Ð°Ð¿ÑÐ¾ÑÑ ÑÐ¾ÑÐ¾ Ð»Ð¾ÑÑ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2355726"/>
            <a:ext cx="2880320" cy="192158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7322541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115615" y="411510"/>
            <a:ext cx="6912768" cy="4320480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3003798"/>
            <a:ext cx="869995" cy="861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627534"/>
            <a:ext cx="2160240" cy="23110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6" descr="ÐÐ°ÑÑÐ¸Ð½ÐºÐ¸ Ð¿Ð¾ Ð·Ð°Ð¿ÑÐ¾ÑÑ ÐºÐ¾ÑÐ¾Ð²Ð° ÑÐ¾ÑÐ¾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2067694"/>
            <a:ext cx="2910931" cy="196487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7322541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115615" y="411510"/>
            <a:ext cx="6912768" cy="4320480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6742" y="3043772"/>
            <a:ext cx="864096" cy="855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699542"/>
            <a:ext cx="2314301" cy="236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ÐÐ°ÑÑÐ¸Ð½ÐºÐ¸ Ð¿Ð¾ Ð·Ð°Ð¿ÑÐ¾ÑÑ ÑÐ¾Ð±Ð°ÐºÐ° ÑÐ¾ÑÐ¾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61965" y="2093293"/>
            <a:ext cx="3456384" cy="194709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7322541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3132</TotalTime>
  <Words>115</Words>
  <Application>Microsoft Office PowerPoint</Application>
  <PresentationFormat>Экран (16:9)</PresentationFormat>
  <Paragraphs>23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4" baseType="lpstr">
      <vt:lpstr>Arial</vt:lpstr>
      <vt:lpstr>Calibri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Masha</dc:creator>
  <cp:lastModifiedBy>kompukter</cp:lastModifiedBy>
  <cp:revision>62</cp:revision>
  <dcterms:created xsi:type="dcterms:W3CDTF">2019-01-31T13:11:11Z</dcterms:created>
  <dcterms:modified xsi:type="dcterms:W3CDTF">2019-08-01T14:35:08Z</dcterms:modified>
</cp:coreProperties>
</file>