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8" r:id="rId3"/>
    <p:sldId id="264" r:id="rId4"/>
    <p:sldId id="265" r:id="rId5"/>
    <p:sldId id="273" r:id="rId6"/>
    <p:sldId id="272" r:id="rId7"/>
    <p:sldId id="274" r:id="rId8"/>
    <p:sldId id="275" r:id="rId9"/>
    <p:sldId id="276" r:id="rId10"/>
    <p:sldId id="277" r:id="rId11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40000"/>
                <a:lumOff val="60000"/>
              </a:schemeClr>
            </a:gs>
            <a:gs pos="35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31.07.2019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 useBgFill="1">
        <p:nvSpPr>
          <p:cNvPr id="4" name="TextBox 3"/>
          <p:cNvSpPr txBox="1"/>
          <p:nvPr/>
        </p:nvSpPr>
        <p:spPr>
          <a:xfrm>
            <a:off x="1115616" y="345899"/>
            <a:ext cx="7200800" cy="584775"/>
          </a:xfrm>
          <a:prstGeom prst="rect">
            <a:avLst/>
          </a:prstGeom>
          <a:ln>
            <a:noFill/>
          </a:ln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Вироби з природних матеріалів</a:t>
            </a:r>
            <a:endParaRPr lang="uk-UA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63838"/>
            <a:ext cx="1296143" cy="10139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1664425" y="1764253"/>
            <a:ext cx="815555" cy="11489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2974536" y="3426071"/>
            <a:ext cx="800191" cy="9252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9073">
            <a:off x="4441054" y="3625808"/>
            <a:ext cx="662843" cy="54106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53304"/>
            <a:ext cx="720080" cy="6745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651870"/>
            <a:ext cx="1529061" cy="7382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339">
            <a:off x="7106073" y="2079951"/>
            <a:ext cx="556423" cy="8909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5239">
            <a:off x="5915066" y="2287520"/>
            <a:ext cx="1172272" cy="810630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57029" y="2789789"/>
            <a:ext cx="612069" cy="60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ьная выноска 17"/>
          <p:cNvSpPr/>
          <p:nvPr/>
        </p:nvSpPr>
        <p:spPr>
          <a:xfrm>
            <a:off x="2987824" y="1563638"/>
            <a:ext cx="3096344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предмети, матеріали </a:t>
            </a:r>
            <a:r>
              <a:rPr lang="uk-UA" dirty="0">
                <a:solidFill>
                  <a:schemeClr val="tx1"/>
                </a:solidFill>
              </a:rPr>
              <a:t>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3974">
            <a:off x="5100338" y="3973498"/>
            <a:ext cx="792371" cy="35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6412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9597" y="699542"/>
            <a:ext cx="1800200" cy="346306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075807"/>
            <a:ext cx="79991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2244">
            <a:off x="6916363" y="2046994"/>
            <a:ext cx="815555" cy="11489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14" y="3663249"/>
            <a:ext cx="1309513" cy="632249"/>
          </a:xfrm>
          <a:prstGeom prst="rect">
            <a:avLst/>
          </a:prstGeom>
        </p:spPr>
      </p:pic>
      <p:sp>
        <p:nvSpPr>
          <p:cNvPr id="10" name="Овальная выноска 9"/>
          <p:cNvSpPr/>
          <p:nvPr/>
        </p:nvSpPr>
        <p:spPr>
          <a:xfrm>
            <a:off x="1861268" y="1059583"/>
            <a:ext cx="2088232" cy="201622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матеріали, з яких виготовлена чапля.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346" y="771550"/>
            <a:ext cx="2559061" cy="1877167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594761"/>
            <a:ext cx="778610" cy="770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408" y="3431911"/>
            <a:ext cx="1309513" cy="6322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6831655" y="2670472"/>
            <a:ext cx="800191" cy="9252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49703" y="2530120"/>
            <a:ext cx="1548657" cy="2005263"/>
          </a:xfrm>
          <a:prstGeom prst="rect">
            <a:avLst/>
          </a:prstGeom>
        </p:spPr>
      </p:pic>
      <p:sp>
        <p:nvSpPr>
          <p:cNvPr id="11" name="Овальная выноска 10"/>
          <p:cNvSpPr/>
          <p:nvPr/>
        </p:nvSpPr>
        <p:spPr>
          <a:xfrm>
            <a:off x="1763687" y="578537"/>
            <a:ext cx="2160240" cy="201622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</a:t>
            </a:r>
            <a:r>
              <a:rPr lang="uk-UA" dirty="0" smtClean="0">
                <a:solidFill>
                  <a:schemeClr val="tx1"/>
                </a:solidFill>
              </a:rPr>
              <a:t>матеріали, з яких виготовлена черепаха та сова.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931790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7810" y="1844127"/>
            <a:ext cx="1440160" cy="1551137"/>
          </a:xfrm>
          <a:prstGeom prst="rect">
            <a:avLst/>
          </a:prstGeom>
        </p:spPr>
      </p:pic>
      <p:sp>
        <p:nvSpPr>
          <p:cNvPr id="15" name="Овальная выноска 14"/>
          <p:cNvSpPr/>
          <p:nvPr/>
        </p:nvSpPr>
        <p:spPr>
          <a:xfrm>
            <a:off x="1624237" y="1419622"/>
            <a:ext cx="2583160" cy="151216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00B0F0"/>
                </a:solidFill>
              </a:rPr>
              <a:t>1. </a:t>
            </a:r>
            <a:r>
              <a:rPr lang="ru-RU" dirty="0" err="1" smtClean="0">
                <a:solidFill>
                  <a:schemeClr val="tx1"/>
                </a:solidFill>
              </a:rPr>
              <a:t>Підготуй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матеріали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для </a:t>
            </a:r>
            <a:r>
              <a:rPr lang="ru-RU" dirty="0" err="1" smtClean="0">
                <a:solidFill>
                  <a:schemeClr val="tx1"/>
                </a:solidFill>
              </a:rPr>
              <a:t>роботи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за </a:t>
            </a:r>
            <a:r>
              <a:rPr lang="ru-RU" dirty="0" err="1" smtClean="0">
                <a:solidFill>
                  <a:schemeClr val="tx1"/>
                </a:solidFill>
              </a:rPr>
              <a:t>малюнком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66638" y="3266994"/>
            <a:ext cx="939660" cy="85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3748" y="1707654"/>
            <a:ext cx="1266246" cy="1423835"/>
          </a:xfrm>
          <a:prstGeom prst="rect">
            <a:avLst/>
          </a:prstGeom>
        </p:spPr>
      </p:pic>
      <p:sp>
        <p:nvSpPr>
          <p:cNvPr id="9" name="Овальная выноска 8"/>
          <p:cNvSpPr/>
          <p:nvPr/>
        </p:nvSpPr>
        <p:spPr>
          <a:xfrm>
            <a:off x="4758126" y="651120"/>
            <a:ext cx="3096344" cy="237626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2.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Пластилінову</a:t>
            </a:r>
            <a:r>
              <a:rPr lang="ru-RU" dirty="0" smtClean="0">
                <a:solidFill>
                  <a:schemeClr val="tx1"/>
                </a:solidFill>
              </a:rPr>
              <a:t> кульку бежевого </a:t>
            </a:r>
            <a:r>
              <a:rPr lang="ru-RU" dirty="0" err="1" smtClean="0">
                <a:solidFill>
                  <a:schemeClr val="tx1"/>
                </a:solidFill>
              </a:rPr>
              <a:t>кольору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помісти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 половинку </a:t>
            </a:r>
            <a:r>
              <a:rPr lang="ru-RU" dirty="0" err="1" smtClean="0">
                <a:solidFill>
                  <a:schemeClr val="tx1"/>
                </a:solidFill>
              </a:rPr>
              <a:t>волоського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горіха</a:t>
            </a:r>
            <a:r>
              <a:rPr lang="ru-RU" dirty="0" smtClean="0">
                <a:solidFill>
                  <a:schemeClr val="tx1"/>
                </a:solidFill>
              </a:rPr>
              <a:t> — </a:t>
            </a:r>
            <a:r>
              <a:rPr lang="ru-RU" dirty="0" err="1" smtClean="0">
                <a:solidFill>
                  <a:schemeClr val="tx1"/>
                </a:solidFill>
              </a:rPr>
              <a:t>це</a:t>
            </a:r>
            <a:r>
              <a:rPr lang="ru-RU" dirty="0" smtClean="0">
                <a:solidFill>
                  <a:schemeClr val="tx1"/>
                </a:solidFill>
              </a:rPr>
              <a:t> буде </a:t>
            </a:r>
            <a:r>
              <a:rPr lang="ru-RU" dirty="0" err="1" smtClean="0">
                <a:solidFill>
                  <a:schemeClr val="tx1"/>
                </a:solidFill>
              </a:rPr>
              <a:t>тулуб</a:t>
            </a:r>
            <a:r>
              <a:rPr lang="ru-RU" dirty="0" smtClean="0">
                <a:solidFill>
                  <a:schemeClr val="tx1"/>
                </a:solidFill>
              </a:rPr>
              <a:t> краба.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435846"/>
            <a:ext cx="881281" cy="872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779662"/>
            <a:ext cx="1367125" cy="1458376"/>
          </a:xfrm>
          <a:prstGeom prst="rect">
            <a:avLst/>
          </a:prstGeom>
        </p:spPr>
      </p:pic>
      <p:sp>
        <p:nvSpPr>
          <p:cNvPr id="8" name="Овальная выноска 7"/>
          <p:cNvSpPr/>
          <p:nvPr/>
        </p:nvSpPr>
        <p:spPr>
          <a:xfrm>
            <a:off x="1475656" y="1235942"/>
            <a:ext cx="3168352" cy="2055887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3. </a:t>
            </a:r>
            <a:r>
              <a:rPr lang="ru-RU" dirty="0" err="1" smtClean="0">
                <a:solidFill>
                  <a:schemeClr val="tx1"/>
                </a:solidFill>
              </a:rPr>
              <a:t>Закріпи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абрикосові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кісточки</a:t>
            </a:r>
            <a:r>
              <a:rPr lang="ru-RU" dirty="0" smtClean="0">
                <a:solidFill>
                  <a:schemeClr val="tx1"/>
                </a:solidFill>
              </a:rPr>
              <a:t> на </a:t>
            </a:r>
            <a:r>
              <a:rPr lang="ru-RU" dirty="0" err="1" smtClean="0">
                <a:solidFill>
                  <a:schemeClr val="tx1"/>
                </a:solidFill>
              </a:rPr>
              <a:t>тулубі</a:t>
            </a:r>
            <a:r>
              <a:rPr lang="ru-RU" dirty="0" smtClean="0">
                <a:solidFill>
                  <a:schemeClr val="tx1"/>
                </a:solidFill>
              </a:rPr>
              <a:t> краба, як на </a:t>
            </a:r>
            <a:r>
              <a:rPr lang="ru-RU" dirty="0" err="1" smtClean="0">
                <a:solidFill>
                  <a:schemeClr val="tx1"/>
                </a:solidFill>
              </a:rPr>
              <a:t>малюнку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409" y="3075806"/>
            <a:ext cx="94535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403648" y="987574"/>
            <a:ext cx="2914552" cy="1944216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4. </a:t>
            </a:r>
            <a:r>
              <a:rPr lang="ru-RU" dirty="0" err="1" smtClean="0">
                <a:solidFill>
                  <a:schemeClr val="tx1"/>
                </a:solidFill>
              </a:rPr>
              <a:t>Приліпи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між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абрикосовими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кісточками</a:t>
            </a:r>
            <a:r>
              <a:rPr lang="ru-RU" dirty="0" smtClean="0">
                <a:solidFill>
                  <a:schemeClr val="tx1"/>
                </a:solidFill>
              </a:rPr>
              <a:t> плоди </a:t>
            </a:r>
            <a:r>
              <a:rPr lang="ru-RU" dirty="0" err="1" smtClean="0">
                <a:solidFill>
                  <a:schemeClr val="tx1"/>
                </a:solidFill>
              </a:rPr>
              <a:t>шипшини</a:t>
            </a:r>
            <a:r>
              <a:rPr lang="ru-RU" dirty="0" smtClean="0">
                <a:solidFill>
                  <a:schemeClr val="tx1"/>
                </a:solidFill>
              </a:rPr>
              <a:t> — </a:t>
            </a:r>
            <a:r>
              <a:rPr lang="ru-RU" dirty="0" err="1" smtClean="0">
                <a:solidFill>
                  <a:schemeClr val="tx1"/>
                </a:solidFill>
              </a:rPr>
              <a:t>це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будуть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очі</a:t>
            </a:r>
            <a:r>
              <a:rPr lang="ru-RU" dirty="0" smtClean="0">
                <a:solidFill>
                  <a:schemeClr val="tx1"/>
                </a:solidFill>
              </a:rPr>
              <a:t> краба.</a:t>
            </a: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8544" y="1864084"/>
            <a:ext cx="1389495" cy="141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63838"/>
            <a:ext cx="792799" cy="785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839353" y="1887674"/>
            <a:ext cx="2512966" cy="1368152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rgbClr val="00B0F0"/>
                </a:solidFill>
              </a:rPr>
              <a:t>5. </a:t>
            </a:r>
            <a:r>
              <a:rPr lang="ru-RU" dirty="0" err="1" smtClean="0">
                <a:solidFill>
                  <a:schemeClr val="tx1"/>
                </a:solidFill>
              </a:rPr>
              <a:t>Підготуй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із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гілочок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шість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клешень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745726"/>
            <a:ext cx="1586005" cy="162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6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219822"/>
            <a:ext cx="864096" cy="855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979712" y="1635646"/>
            <a:ext cx="1584176" cy="1415563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uk-UA" dirty="0">
                <a:solidFill>
                  <a:srgbClr val="00B0F0"/>
                </a:solidFill>
              </a:rPr>
              <a:t>6. </a:t>
            </a:r>
            <a:r>
              <a:rPr lang="ru-RU" dirty="0" err="1">
                <a:solidFill>
                  <a:schemeClr val="tx1"/>
                </a:solidFill>
              </a:rPr>
              <a:t>Крабик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готовий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695450"/>
            <a:ext cx="169545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83237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9065" y="3154531"/>
            <a:ext cx="933259" cy="92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259632" y="1347614"/>
            <a:ext cx="2664296" cy="1440160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Якою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частиною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рослини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є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горіх</a:t>
            </a:r>
            <a:r>
              <a:rPr lang="ru-RU" dirty="0" smtClean="0">
                <a:solidFill>
                  <a:schemeClr val="tx1"/>
                </a:solidFill>
              </a:rPr>
              <a:t>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059582"/>
            <a:ext cx="3384376" cy="316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6897">
            <a:off x="3277068" y="3264755"/>
            <a:ext cx="800191" cy="925247"/>
          </a:xfrm>
          <a:prstGeom prst="rect">
            <a:avLst/>
          </a:prstGeom>
        </p:spPr>
      </p:pic>
      <p:cxnSp>
        <p:nvCxnSpPr>
          <p:cNvPr id="12" name="Прямая со стрелкой 11"/>
          <p:cNvCxnSpPr/>
          <p:nvPr/>
        </p:nvCxnSpPr>
        <p:spPr>
          <a:xfrm flipV="1">
            <a:off x="4067944" y="1707654"/>
            <a:ext cx="252028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7684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tx2">
              <a:lumMod val="60000"/>
              <a:lumOff val="40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3135</TotalTime>
  <Words>101</Words>
  <Application>Microsoft Office PowerPoint</Application>
  <PresentationFormat>Экран (16:9)</PresentationFormat>
  <Paragraphs>16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62</cp:revision>
  <dcterms:created xsi:type="dcterms:W3CDTF">2019-01-31T13:11:11Z</dcterms:created>
  <dcterms:modified xsi:type="dcterms:W3CDTF">2019-07-31T14:01:49Z</dcterms:modified>
</cp:coreProperties>
</file>