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475" r:id="rId3"/>
    <p:sldId id="476" r:id="rId4"/>
    <p:sldId id="477" r:id="rId5"/>
    <p:sldId id="478" r:id="rId6"/>
    <p:sldId id="480" r:id="rId7"/>
    <p:sldId id="481" r:id="rId8"/>
    <p:sldId id="479" r:id="rId9"/>
    <p:sldId id="482" r:id="rId10"/>
    <p:sldId id="356" r:id="rId11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14141"/>
    <a:srgbClr val="FF4432"/>
    <a:srgbClr val="FC9602"/>
    <a:srgbClr val="BDFBF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>
      <p:cViewPr varScale="1">
        <p:scale>
          <a:sx n="91" d="100"/>
          <a:sy n="91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715183-BA22-4F1D-827A-DE9C0FDBC948}" type="datetimeFigureOut">
              <a:rPr lang="ru-RU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83AF8D-1C72-4B31-87B1-76EFC64C9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2489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26F50B-0D0B-42CE-8E63-4165D708DD6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3342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737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43D5D3-6816-48DA-8255-BA3EE43AC81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72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9A7D1-B3D7-4EAE-9BB4-A31C5EBD9EAC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22D2B-1FE6-48F1-9BAB-FB869A7DD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50BB4-793B-408A-AD7E-5E500E4F66EB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73799-1E75-4524-ABC8-CFEBA24092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2CC39-4077-4940-B2BC-C3CE269C334D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1D1C-E321-47F1-9B29-CCB66C99D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1D674-C860-4F39-B1C1-AF50D8768B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D5883-F5DA-4A63-9332-5251985F8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B9AA1-9372-4FF5-880C-F18BAA0781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D074D-1394-4599-8BE2-FAFFCAA7EC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E1E74-80D7-4144-A479-87054C79E69A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71A2-2CCA-45ED-922C-76DF4F6D1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686DF-2F9E-47BD-8B83-8AC1BF35452B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FC7E4-B044-412B-B530-3EC890FD61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3BE3B-8C51-4D65-AB92-F5F34A7665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2D90-61BD-4CF5-A793-DAAEA3AC4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13F7-7ED5-4854-B7BA-E53246BDF786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6EAC3-10B4-491B-B685-1414E7A924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6803B-4822-4B54-8E94-DEB1284BDCA5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67094-9EA5-45AF-8D58-2AA1C3C3B5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4EE11-6FF5-42DE-92AE-CBD4FF92E68F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E5906-0EAC-4287-B9D8-F6CF44B9A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AF5B70-6936-4844-9785-D90820B71564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C45D4D-B21A-45C6-BE92-1A3DE26DF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cover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eFZd8UVIhapGoVVcpN6HDQ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channel/UCkCUYEVb4-tIr3MbLPXuEa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Заголовок 1"/>
          <p:cNvSpPr>
            <a:spLocks noGrp="1"/>
          </p:cNvSpPr>
          <p:nvPr>
            <p:ph type="ctrTitle"/>
          </p:nvPr>
        </p:nvSpPr>
        <p:spPr>
          <a:xfrm>
            <a:off x="755576" y="339502"/>
            <a:ext cx="7416824" cy="1512168"/>
          </a:xfrm>
          <a:solidFill>
            <a:schemeClr val="bg1">
              <a:alpha val="61960"/>
            </a:schemeClr>
          </a:solidFill>
        </p:spPr>
        <p:txBody>
          <a:bodyPr/>
          <a:lstStyle/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  <a:t/>
            </a:r>
            <a:b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</a:br>
            <a: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  <a:t>		</a:t>
            </a:r>
            <a:r>
              <a:rPr lang="uk-UA" b="1" dirty="0" smtClean="0">
                <a:solidFill>
                  <a:srgbClr val="FC960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Ранкові зустрічі</a:t>
            </a:r>
            <a:endParaRPr lang="ru-RU" dirty="0" smtClean="0">
              <a:solidFill>
                <a:srgbClr val="414141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851670"/>
            <a:ext cx="4320480" cy="539019"/>
          </a:xfrm>
          <a:solidFill>
            <a:schemeClr val="bg1">
              <a:alpha val="77000"/>
            </a:schemeClr>
          </a:solidFill>
        </p:spPr>
        <p:txBody>
          <a:bodyPr rtlCol="0">
            <a:noAutofit/>
          </a:bodyPr>
          <a:lstStyle/>
          <a:p>
            <a:pPr algn="r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Початкова школа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E:\Лина Руднева TWIG\Новая папка\ДляСайта_Н100069У_Я досліджую світ_3кл_Плакаты_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514381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1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2050" name="Picture 2" descr="E:\Лина Руднева TWIG\Новая папка\ДляСайта_Н100069У_Я досліджую світ_3кл_Плакаты_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0975"/>
            <a:ext cx="8964488" cy="5042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3074" name="Picture 2" descr="E:\Лина Руднева TWIG\Новая папка\ДляСайта_Н100069У_Я досліджую світ_3кл_Плакаты_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4098" name="Picture 2" descr="E:\Лина Руднева TWIG\Новая папка\ДляСайта_Н100069У_Я досліджую світ_3кл_Плакаты_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5122" name="Picture 2" descr="E:\Лина Руднева TWIG\Новая папка\ДляСайта_Н100069У_Я досліджую світ_3кл_Плакаты_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6146" name="Picture 2" descr="E:\Лина Руднева TWIG\Новая папка\ДляСайта_Н100069У_Я досліджую світ_3кл_Плакаты_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6496" cy="508302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7170" name="Picture 2" descr="E:\Лина Руднева TWIG\Новая папка\ДляСайта_Н100069У_Я досліджую світ_3кл_Плакаты_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2" cy="5143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8194" name="Picture 2" descr="E:\Лина Руднева TWIG\Новая папка\ДляСайта_Н100069У_Я досліджую світ_3кл_Плакаты_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9218" name="Picture 2" descr="E:\Лина Руднева TWIG\Новая папка\ДляСайта_Н100069У_Я досліджую світ_3кл_Плакаты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3" y="60470"/>
            <a:ext cx="9036497" cy="50830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extBox 2"/>
          <p:cNvSpPr txBox="1">
            <a:spLocks noChangeArrowheads="1"/>
          </p:cNvSpPr>
          <p:nvPr/>
        </p:nvSpPr>
        <p:spPr bwMode="auto">
          <a:xfrm>
            <a:off x="2306638" y="911225"/>
            <a:ext cx="393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ru-RU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818604"/>
            <a:ext cx="7776864" cy="3170099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200" dirty="0" err="1" smtClean="0">
                <a:solidFill>
                  <a:srgbClr val="414141"/>
                </a:solidFill>
              </a:rPr>
              <a:t>Усі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>
                <a:solidFill>
                  <a:srgbClr val="414141"/>
                </a:solidFill>
              </a:rPr>
              <a:t>записи </a:t>
            </a:r>
            <a:r>
              <a:rPr lang="ru-RU" sz="2200" dirty="0" err="1">
                <a:solidFill>
                  <a:srgbClr val="414141"/>
                </a:solidFill>
              </a:rPr>
              <a:t>навчання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можна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знайти</a:t>
            </a:r>
            <a:r>
              <a:rPr lang="ru-RU" sz="2200" dirty="0">
                <a:solidFill>
                  <a:srgbClr val="414141"/>
                </a:solidFill>
              </a:rPr>
              <a:t> на </a:t>
            </a:r>
            <a:r>
              <a:rPr lang="ru-RU" sz="2200" dirty="0" err="1">
                <a:solidFill>
                  <a:srgbClr val="414141"/>
                </a:solidFill>
              </a:rPr>
              <a:t>цих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ютюб</a:t>
            </a:r>
            <a:r>
              <a:rPr lang="ru-RU" sz="2200" dirty="0">
                <a:solidFill>
                  <a:srgbClr val="414141"/>
                </a:solidFill>
              </a:rPr>
              <a:t> каналах </a:t>
            </a:r>
            <a:r>
              <a:rPr lang="ru-RU" sz="2200" dirty="0" smtClean="0">
                <a:solidFill>
                  <a:srgbClr val="414141"/>
                </a:solidFill>
              </a:rPr>
              <a:t>– </a:t>
            </a:r>
            <a:r>
              <a:rPr lang="ru-RU" sz="2200" dirty="0" err="1" smtClean="0">
                <a:solidFill>
                  <a:srgbClr val="414141"/>
                </a:solidFill>
              </a:rPr>
              <a:t>підписуйтесь</a:t>
            </a:r>
            <a:r>
              <a:rPr lang="ru-RU" sz="2200" dirty="0" smtClean="0">
                <a:solidFill>
                  <a:srgbClr val="414141"/>
                </a:solidFill>
              </a:rPr>
              <a:t>:</a:t>
            </a:r>
          </a:p>
          <a:p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200" dirty="0" smtClean="0">
                <a:solidFill>
                  <a:srgbClr val="414141"/>
                </a:solidFill>
                <a:hlinkClick r:id="rId3"/>
              </a:rPr>
              <a:t>Електронні книги «Ранок»</a:t>
            </a:r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  <a:hlinkClick r:id="rId4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414141"/>
                </a:solidFill>
                <a:hlinkClick r:id="rId4"/>
              </a:rPr>
              <a:t>Корпорація Ранок</a:t>
            </a:r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</a:endParaRPr>
          </a:p>
          <a:p>
            <a:pPr algn="ctr"/>
            <a:r>
              <a:rPr lang="ru-RU" sz="2200" dirty="0" smtClean="0">
                <a:solidFill>
                  <a:srgbClr val="414141"/>
                </a:solidFill>
              </a:rPr>
              <a:t>До </a:t>
            </a:r>
            <a:r>
              <a:rPr lang="ru-RU" sz="2200" dirty="0" err="1" smtClean="0">
                <a:solidFill>
                  <a:srgbClr val="414141"/>
                </a:solidFill>
              </a:rPr>
              <a:t>нових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зустрічей</a:t>
            </a:r>
            <a:r>
              <a:rPr lang="ru-RU" sz="2200" dirty="0">
                <a:solidFill>
                  <a:srgbClr val="414141"/>
                </a:solidFill>
              </a:rPr>
              <a:t> у </a:t>
            </a:r>
            <a:r>
              <a:rPr lang="ru-RU" sz="2200" dirty="0" err="1" smtClean="0">
                <a:solidFill>
                  <a:srgbClr val="414141"/>
                </a:solidFill>
              </a:rPr>
              <a:t>Віртуальній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школі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smtClean="0">
                <a:solidFill>
                  <a:srgbClr val="414141"/>
                </a:solidFill>
              </a:rPr>
              <a:t>«Ранок»!</a:t>
            </a:r>
            <a:endParaRPr lang="en-US" sz="2200" dirty="0">
              <a:solidFill>
                <a:srgbClr val="414141"/>
              </a:solidFill>
            </a:endParaRPr>
          </a:p>
          <a:p>
            <a:endParaRPr lang="ru-RU" sz="2200" dirty="0" smtClean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84487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1836</TotalTime>
  <Words>41</Words>
  <Application>Microsoft Office PowerPoint</Application>
  <PresentationFormat>Экран (16:9)</PresentationFormat>
  <Paragraphs>20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  Ранкові зустрічі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127</cp:revision>
  <dcterms:created xsi:type="dcterms:W3CDTF">2019-09-19T05:08:06Z</dcterms:created>
  <dcterms:modified xsi:type="dcterms:W3CDTF">2020-03-30T19:05:43Z</dcterms:modified>
</cp:coreProperties>
</file>