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6"/>
  </p:notesMasterIdLst>
  <p:sldIdLst>
    <p:sldId id="256" r:id="rId3"/>
    <p:sldId id="257" r:id="rId4"/>
    <p:sldId id="283" r:id="rId5"/>
    <p:sldId id="277" r:id="rId6"/>
    <p:sldId id="275" r:id="rId7"/>
    <p:sldId id="278" r:id="rId8"/>
    <p:sldId id="273" r:id="rId9"/>
    <p:sldId id="279" r:id="rId10"/>
    <p:sldId id="282" r:id="rId11"/>
    <p:sldId id="276" r:id="rId12"/>
    <p:sldId id="281" r:id="rId13"/>
    <p:sldId id="280" r:id="rId14"/>
    <p:sldId id="259" r:id="rId1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E1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61" autoAdjust="0"/>
  </p:normalViewPr>
  <p:slideViewPr>
    <p:cSldViewPr>
      <p:cViewPr varScale="1">
        <p:scale>
          <a:sx n="102" d="100"/>
          <a:sy n="102" d="100"/>
        </p:scale>
        <p:origin x="330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62420-4A3D-4581-8DE8-2EAC1F13D1D3}" type="datetimeFigureOut">
              <a:rPr lang="ru-RU" smtClean="0"/>
              <a:pPr/>
              <a:t>28.09.2020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7E041A-309D-40C1-B3D8-5CB627DF0AA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E041A-309D-40C1-B3D8-5CB627DF0AA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2981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09320"/>
            <a:ext cx="9144000" cy="5486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611560" y="5157192"/>
            <a:ext cx="56166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uk-UA" altLang="ko-KR" sz="32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Я досліджую світ. 3 клас </a:t>
            </a:r>
            <a:endParaRPr kumimoji="0" lang="en-US" altLang="ko-KR" sz="32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611560" y="4005064"/>
            <a:ext cx="648072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ko-KR" sz="3600" b="1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Спостереження</a:t>
            </a:r>
            <a:r>
              <a:rPr lang="ru-RU" altLang="ko-KR" sz="36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</a:p>
          <a:p>
            <a:r>
              <a:rPr lang="ru-RU" altLang="ko-KR" sz="36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за </a:t>
            </a:r>
            <a:r>
              <a:rPr lang="ru-RU" altLang="ko-KR" sz="3600" b="1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проростанням</a:t>
            </a:r>
            <a:r>
              <a:rPr lang="ru-RU" altLang="ko-KR" sz="36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ru-RU" altLang="ko-KR" sz="3600" b="1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рослин</a:t>
            </a:r>
            <a:endParaRPr lang="en-US" altLang="ko-KR" sz="3600" b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084168" y="1988840"/>
            <a:ext cx="13681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ko-KR" sz="32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3 клас 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0"/>
            <a:ext cx="1872208" cy="945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Выращивание гороха в открытом грунте - Метеонов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32262" y="4149080"/>
            <a:ext cx="2608869" cy="1826208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844824"/>
            <a:ext cx="2691755" cy="2171609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Розмноження рослин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E:\Лина Руднева TWIG\Новая папка\ДляСайта_Н100069У_Я досліджую світ_3кл_Плакаты_1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4744"/>
            <a:ext cx="9015986" cy="50714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Пророщування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гороху та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квасолі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 rot="10800000" flipV="1">
            <a:off x="467544" y="1700808"/>
            <a:ext cx="8208912" cy="151216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rabicPeriod"/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Посій насіння квасолі, гороху в ящик або пластикові </a:t>
            </a:r>
          </a:p>
          <a:p>
            <a:pPr marL="457200" indent="-457200"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стаканчики з ґрунтом. Напередодні квасолю або горох</a:t>
            </a:r>
          </a:p>
          <a:p>
            <a:pPr marL="457200" indent="-457200"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краще замочити у воді до появи пагонів.</a:t>
            </a:r>
            <a:endParaRPr lang="ru-RU" sz="2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Прорастание семян фасол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717032"/>
            <a:ext cx="3024336" cy="1697873"/>
          </a:xfrm>
          <a:prstGeom prst="rect">
            <a:avLst/>
          </a:prstGeom>
          <a:noFill/>
        </p:spPr>
      </p:pic>
      <p:pic>
        <p:nvPicPr>
          <p:cNvPr id="17414" name="Picture 6" descr="Выращивание гороха – где и когда сажать, как ухаживать | День дачник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789040"/>
            <a:ext cx="2323261" cy="1665735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420" name="Picture 12" descr="https://3.404content.com/resize/730x-/1/4A/6B/1635489046226273809/fullsiz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3573016"/>
            <a:ext cx="2735005" cy="18208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Пророщування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гороху та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квасолі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 rot="10800000" flipV="1">
            <a:off x="467544" y="1700808"/>
            <a:ext cx="8208912" cy="151216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Спостерігай за насінням, доки воно «проклюнеться», </a:t>
            </a:r>
          </a:p>
          <a:p>
            <a:pPr marL="457200" indent="-457200"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тобто з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являться пагони. 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0" descr="Как замочить семена горох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284984"/>
            <a:ext cx="3960440" cy="2970330"/>
          </a:xfrm>
          <a:prstGeom prst="roundRect">
            <a:avLst>
              <a:gd name="adj" fmla="val 15871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313869"/>
            <a:ext cx="3961572" cy="28514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Пророщування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гороху та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квасолі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 rot="10800000" flipV="1">
            <a:off x="683568" y="1700808"/>
            <a:ext cx="7992888" cy="9361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Дуже корисно також вживати </a:t>
            </a:r>
          </a:p>
          <a:p>
            <a:pPr marL="457200" indent="-457200"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 їжу паростки квасолі та гороху.</a:t>
            </a:r>
            <a:endParaRPr lang="ru-RU" sz="2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 descr="Как замочить семена горох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501008"/>
            <a:ext cx="3288365" cy="2466274"/>
          </a:xfrm>
          <a:prstGeom prst="roundRect">
            <a:avLst>
              <a:gd name="adj" fmla="val 11848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7893" name="Picture 5" descr="Ростки или проростки? – Школа Мастера Ши Янбин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573016"/>
            <a:ext cx="3168352" cy="25396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dirty="0" smtClean="0"/>
              <a:t>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Пророщування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гороху та </a:t>
            </a:r>
            <a:r>
              <a:rPr lang="uk-UA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квасолі</a:t>
            </a:r>
            <a:endParaRPr lang="ko-KR" altLang="en-US" sz="32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 rot="10800000" flipV="1">
            <a:off x="467544" y="1484784"/>
            <a:ext cx="8208912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 появою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пагонів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можна покласти насіння в ґрунт на </a:t>
            </a:r>
          </a:p>
          <a:p>
            <a:pPr marL="457200" indent="-457200"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відстані 1–2 см. Поливай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щодня та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занотовуй зміни, </a:t>
            </a:r>
          </a:p>
          <a:p>
            <a:pPr marL="457200" indent="-457200"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які відбуваються.</a:t>
            </a:r>
            <a:endParaRPr lang="ru-RU" sz="2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924944"/>
            <a:ext cx="5140224" cy="2668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5868144" y="2708920"/>
            <a:ext cx="2880320" cy="3096344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Поява кореня ________________________________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Поява перших листків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________________________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Висота рослини ______________________________</a:t>
            </a:r>
          </a:p>
          <a:p>
            <a:pPr algn="ctr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Поява інших </a:t>
            </a:r>
            <a:r>
              <a:rPr lang="uk-UA" dirty="0" err="1" smtClean="0">
                <a:solidFill>
                  <a:schemeClr val="tx2">
                    <a:lumMod val="50000"/>
                  </a:schemeClr>
                </a:solidFill>
              </a:rPr>
              <a:t>листків___________________</a:t>
            </a:r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________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 smtClean="0">
                <a:solidFill>
                  <a:schemeClr val="bg1"/>
                </a:solidFill>
              </a:rPr>
              <a:t> Спостереження за горохом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9552" y="1268760"/>
            <a:ext cx="8067622" cy="144016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Замальовуй зміни, які відбуваються з паростками.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Перші листки, вусики, квітки. Занотовуй, коли відбулися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зміни. </a:t>
            </a:r>
            <a:r>
              <a:rPr lang="uk-UA" sz="2400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(Малюнки Поліни Коваленко, учениці 3 класу).</a:t>
            </a:r>
            <a:endParaRPr lang="ru-RU" sz="2400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852936"/>
            <a:ext cx="2652762" cy="3065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789874"/>
            <a:ext cx="3384376" cy="30966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 smtClean="0">
                <a:solidFill>
                  <a:schemeClr val="bg1"/>
                </a:solidFill>
              </a:rPr>
              <a:t> Спостереження за горохом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55006" y="1700808"/>
            <a:ext cx="3744416" cy="98888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Цвітіння гороху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2" descr="Рослина горох посiвний горох овочевий посівний, горох овочевий. Будова,  поширення, біологічна класифікація | ІАС &quot;Аграрії разом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068960"/>
            <a:ext cx="3742876" cy="27996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64" name="Picture 4" descr="Удобрення гороху за всіма правилами — Агробізнес сьогодні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068960"/>
            <a:ext cx="4055227" cy="28434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 smtClean="0">
                <a:solidFill>
                  <a:schemeClr val="bg1"/>
                </a:solidFill>
              </a:rPr>
              <a:t> Спостереження за горохом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E:\Лина Руднева TWIG\Новая папка\ДляСайта_Н100069У_Я досліджую світ_3кл_Плакаты_1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52736"/>
            <a:ext cx="9040328" cy="50851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 smtClean="0">
                <a:solidFill>
                  <a:schemeClr val="bg1"/>
                </a:solidFill>
              </a:rPr>
              <a:t> Спостереження за горохом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1268760"/>
            <a:ext cx="7992888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Замальовуй квітки рослини, листки, плоди.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(Малюнки Поліни Коваленко, учениці 3 класу).</a:t>
            </a:r>
          </a:p>
          <a:p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636912"/>
            <a:ext cx="1944216" cy="33998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00326" y="2708920"/>
            <a:ext cx="3652324" cy="3292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 smtClean="0">
                <a:solidFill>
                  <a:schemeClr val="bg1"/>
                </a:solidFill>
              </a:rPr>
              <a:t> Спостереження за горохом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72816"/>
            <a:ext cx="2653730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780928"/>
            <a:ext cx="2710834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1844824"/>
            <a:ext cx="2910456" cy="30467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6156176" y="5229200"/>
            <a:ext cx="2664296" cy="5040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Поява плодів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67544" y="5445224"/>
            <a:ext cx="2376264" cy="5124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Квітуча рослина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140224" y="5373216"/>
            <a:ext cx="2583904" cy="50405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Коріння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 smtClean="0">
                <a:solidFill>
                  <a:schemeClr val="bg1"/>
                </a:solidFill>
              </a:rPr>
              <a:t> Спостереження за горохом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5536" y="1268760"/>
            <a:ext cx="8640960" cy="144016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Плід гороху та квасолі —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біб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різної величини, форми                       і забарвлення. Боби мають 6–8 насінин. 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гороха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розтягнутий 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період цвітіння. Стиглий плід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лускає, і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насіння випадає.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924944"/>
            <a:ext cx="2222475" cy="3154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 descr="Выращивание гороха в открытом грунте - Метеонов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3068960"/>
            <a:ext cx="4176464" cy="29235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-396552" y="0"/>
            <a:ext cx="9540552" cy="1069514"/>
          </a:xfrm>
        </p:spPr>
        <p:txBody>
          <a:bodyPr/>
          <a:lstStyle/>
          <a:p>
            <a:pPr algn="ctr"/>
            <a:r>
              <a:rPr lang="uk-UA" altLang="ko-KR" sz="3200" dirty="0" smtClean="0">
                <a:solidFill>
                  <a:schemeClr val="accent1">
                    <a:lumMod val="50000"/>
                  </a:schemeClr>
                </a:solidFill>
              </a:rPr>
              <a:t>Способи проростання</a:t>
            </a:r>
            <a:br>
              <a:rPr lang="uk-UA" altLang="ko-KR" sz="32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altLang="ko-KR" sz="3200" dirty="0" smtClean="0">
                <a:solidFill>
                  <a:schemeClr val="accent1">
                    <a:lumMod val="50000"/>
                  </a:schemeClr>
                </a:solidFill>
              </a:rPr>
              <a:t> гороху</a:t>
            </a:r>
            <a:endParaRPr lang="ko-KR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altLang="ko-KR" b="1" dirty="0" smtClean="0"/>
              <a:t>Практичне завдання</a:t>
            </a:r>
            <a:endParaRPr lang="en-US" altLang="ko-K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99592" y="1772816"/>
            <a:ext cx="7992888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того щоб вирощувати рослини, </a:t>
            </a:r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насіння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висівають           </a:t>
            </a:r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ґрунт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ділянці, а в теплиці та в живому куточку —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горщики з ґрунтом. 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75656" y="3429000"/>
            <a:ext cx="5904656" cy="122413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 можна проростити рослину без ґрунту?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19872" y="5229200"/>
            <a:ext cx="3096344" cy="648072"/>
          </a:xfrm>
          <a:prstGeom prst="roundRect">
            <a:avLst/>
          </a:prstGeom>
          <a:solidFill>
            <a:srgbClr val="C4E1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Проведи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дослід.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1141</TotalTime>
  <Words>216</Words>
  <Application>Microsoft Office PowerPoint</Application>
  <PresentationFormat>Экран (4:3)</PresentationFormat>
  <Paragraphs>56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맑은 고딕</vt:lpstr>
      <vt:lpstr>Arial</vt:lpstr>
      <vt:lpstr>Calibri</vt:lpstr>
      <vt:lpstr>Times New Roman</vt:lpstr>
      <vt:lpstr>Office Theme</vt:lpstr>
      <vt:lpstr>Custom Design</vt:lpstr>
      <vt:lpstr>Презентация PowerPoint</vt:lpstr>
      <vt:lpstr> Розмноження рослин </vt:lpstr>
      <vt:lpstr>  Пророщування гороху та квасолі </vt:lpstr>
      <vt:lpstr>  Пророщування гороху та квасолі </vt:lpstr>
      <vt:lpstr>  Пророщування гороху та квасолі</vt:lpstr>
      <vt:lpstr>  Пророщування гороху та квасолі</vt:lpstr>
      <vt:lpstr>  Спостереження за горохом</vt:lpstr>
      <vt:lpstr>  Спостереження за горохом</vt:lpstr>
      <vt:lpstr>  Спостереження за горохом</vt:lpstr>
      <vt:lpstr>  Спостереження за горохом</vt:lpstr>
      <vt:lpstr>  Спостереження за горохом</vt:lpstr>
      <vt:lpstr>  Спостереження за горохом</vt:lpstr>
      <vt:lpstr>Способи проростання  гороху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Julia</cp:lastModifiedBy>
  <cp:revision>60</cp:revision>
  <dcterms:created xsi:type="dcterms:W3CDTF">2014-04-01T16:35:38Z</dcterms:created>
  <dcterms:modified xsi:type="dcterms:W3CDTF">2020-09-28T09:46:17Z</dcterms:modified>
</cp:coreProperties>
</file>