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8"/>
  </p:notesMasterIdLst>
  <p:sldIdLst>
    <p:sldId id="256" r:id="rId3"/>
    <p:sldId id="257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59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E1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61" autoAdjust="0"/>
  </p:normalViewPr>
  <p:slideViewPr>
    <p:cSldViewPr>
      <p:cViewPr varScale="1">
        <p:scale>
          <a:sx n="102" d="100"/>
          <a:sy n="102" d="100"/>
        </p:scale>
        <p:origin x="264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62420-4A3D-4581-8DE8-2EAC1F13D1D3}" type="datetimeFigureOut">
              <a:rPr lang="ru-RU" smtClean="0"/>
              <a:pPr/>
              <a:t>28.09.2020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7E041A-309D-40C1-B3D8-5CB627DF0A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09320"/>
            <a:ext cx="9144000" cy="5486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11560" y="5157192"/>
            <a:ext cx="57606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Я досліджую світ. 3 клас </a:t>
            </a:r>
            <a:endParaRPr kumimoji="0" lang="en-US" altLang="ko-KR" sz="32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611560" y="3949799"/>
            <a:ext cx="698477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ko-KR" sz="3600" b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Спостереження</a:t>
            </a:r>
            <a:r>
              <a:rPr lang="ru-RU" altLang="ko-KR" sz="3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</a:p>
          <a:p>
            <a:r>
              <a:rPr lang="ru-RU" altLang="ko-KR" sz="3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за </a:t>
            </a:r>
            <a:r>
              <a:rPr lang="ru-RU" altLang="ko-KR" sz="3600" b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домашніми</a:t>
            </a:r>
            <a:r>
              <a:rPr lang="ru-RU" altLang="ko-KR" sz="3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улюбленцями</a:t>
            </a:r>
            <a:endParaRPr lang="en-US" altLang="ko-KR" sz="3600" b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84168" y="1988840"/>
            <a:ext cx="17281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3</a:t>
            </a:r>
          </a:p>
          <a:p>
            <a:r>
              <a:rPr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клас 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1872208" cy="945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Хвилястий папуга по сонником. До чого бачити уві сні папуг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44824"/>
            <a:ext cx="2722228" cy="1744216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602" name="Picture 2" descr="Какие виды черепах. Виды домашних черепах. Китайская мягкопанцирная черепах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4941168"/>
            <a:ext cx="1807569" cy="12759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птахами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 rot="10800000" flipV="1">
            <a:off x="467544" y="1700808"/>
            <a:ext cx="8208912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Постеж за життям папуги або іншого птаха, який живе </a:t>
            </a:r>
          </a:p>
          <a:p>
            <a:pPr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 тебе в квартирі (будинку) або є у твоїх друзів.</a:t>
            </a:r>
            <a:endParaRPr lang="ru-RU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Волнистый попугай уход и содержа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24944"/>
            <a:ext cx="5292588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Скругленный прямоугольник 7"/>
          <p:cNvSpPr/>
          <p:nvPr/>
        </p:nvSpPr>
        <p:spPr>
          <a:xfrm>
            <a:off x="4427984" y="2924944"/>
            <a:ext cx="4248472" cy="288032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Занотовуй,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 птах прокидається,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 засинає,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 змінюється поведінка птаха, коли ти підходиш до нього.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птахами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кругленный прямоугольник 8"/>
          <p:cNvSpPr/>
          <p:nvPr/>
        </p:nvSpPr>
        <p:spPr>
          <a:xfrm>
            <a:off x="467544" y="5733256"/>
            <a:ext cx="3888432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Хвилястий папуга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6" name="Picture 2" descr="Попугаи ара описание породы, характеристики, внешний вид, история, фото -  Хвостнью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19" y="2348880"/>
            <a:ext cx="6167895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724400" y="2069232"/>
            <a:ext cx="4176464" cy="381642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Пригощай птаха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різною їжею.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З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ясуй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що йому</a:t>
            </a:r>
          </a:p>
          <a:p>
            <a:pPr marL="457200" indent="-457200"/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подобається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більше: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білий хліб, пшоно, просо,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терті яблука і морква,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жовток вареного яйця,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листя кульбаби тощо. </a:t>
            </a: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птахами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4572000" y="2348880"/>
            <a:ext cx="4248472" cy="172819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Встроми між прутиками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клітки шматочок цукру або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крейди, спостерігай,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 буде птах робити з ними.</a:t>
            </a: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7544" y="5733256"/>
            <a:ext cx="3888432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Хвилястий папуга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897" name="Picture 9" descr="Ара - удивительный мир животных ✅ фото ✅ видео ✅ ареал ✅ хищники ✅ питание  ✅ | Энциклопедия животного мир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2060848"/>
            <a:ext cx="5479658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868144" y="4509120"/>
            <a:ext cx="2096963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Овал 16"/>
          <p:cNvSpPr/>
          <p:nvPr/>
        </p:nvSpPr>
        <p:spPr>
          <a:xfrm>
            <a:off x="6983760" y="4653136"/>
            <a:ext cx="2160240" cy="14401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Намалюй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птаха.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572000" y="2348880"/>
            <a:ext cx="4248472" cy="172819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Устроми між прутиками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клітки шматочок цукру або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крейди. Спостерігай,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 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птах буде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робити з ними.</a:t>
            </a: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Спостереження за птахами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4572000" y="3212976"/>
            <a:ext cx="4320480" cy="172819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Повісь на нитці маленьке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дзеркальце. Спостерігай,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як буде поводитися птах.</a:t>
            </a: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7544" y="5733256"/>
            <a:ext cx="3888432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Хвилястий папуга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2060848"/>
            <a:ext cx="5279893" cy="42484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4644008" y="3212976"/>
            <a:ext cx="4320480" cy="172819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Повісь на нитці маленьке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дзеркальце. Спостерігай,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як буде поводитися птах.</a:t>
            </a: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птахами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4644008" y="2276872"/>
            <a:ext cx="4320480" cy="187220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 Постав воду в блюдечко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 у ванночку, спостерігай,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 птах п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є воду, купається,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чистить дзьоб.</a:t>
            </a: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7544" y="5733256"/>
            <a:ext cx="3888432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Хвилястий папуга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4" name="Picture 2" descr="ПЕВЧИЕ И ДЕКОРАТИВНЫЕ КАНАРЕЙКИ | Наука и жизн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00808"/>
            <a:ext cx="4893540" cy="4536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4644008" y="2276872"/>
            <a:ext cx="4320480" cy="187220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 Постав воду в блюдечко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 у ванночку. Спостерігай,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 птах п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є воду, купається,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чистить дзьоб.</a:t>
            </a: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птахами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кругленный прямоугольник 8"/>
          <p:cNvSpPr/>
          <p:nvPr/>
        </p:nvSpPr>
        <p:spPr>
          <a:xfrm>
            <a:off x="467544" y="5733256"/>
            <a:ext cx="3888432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Хвилястий папуга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62" name="Picture 2" descr="Домашняя канарейка – фото, описание, содержание, питание, отзыв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00808"/>
            <a:ext cx="6197622" cy="4653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4788024" y="2420888"/>
            <a:ext cx="4176464" cy="273630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7. Полічи, скільки пальців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ногах птаха, як вони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розташовані.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8. Спостерігай, як птах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злітає на жердинку,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 на ній сидить.</a:t>
            </a: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птахами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кругленный прямоугольник 8"/>
          <p:cNvSpPr/>
          <p:nvPr/>
        </p:nvSpPr>
        <p:spPr>
          <a:xfrm>
            <a:off x="467544" y="5733256"/>
            <a:ext cx="3888432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Хвилястий папуга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9940" name="Picture 4" descr="Домашняя канарейка: сколько живут, виды, чем кормить, содержа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72816"/>
            <a:ext cx="5652966" cy="4536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5436096" y="2348880"/>
            <a:ext cx="3528392" cy="18002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9. Занотовуй свої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спостереження.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10. Зроби малюнки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птаха.</a:t>
            </a: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черепахою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9552" y="1700808"/>
            <a:ext cx="8352928" cy="208823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Розглянь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уважно черепаху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 яких частин складається тіло цього плазуна?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Постеж за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рухами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черепахи. 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верни увагу, як вона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пересувається. Чому черепаха належить до плазунів?</a:t>
            </a:r>
          </a:p>
          <a:p>
            <a:pPr marL="457200" indent="-457200">
              <a:buAutoNum type="arabicPeriod"/>
            </a:pP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Сухопутные черепахи. Содержание и уход, питание.. Статьи компании  «Зоомагазин &quot;НА РАЗВЕС&quot;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861048"/>
            <a:ext cx="4303801" cy="24208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412" name="Picture 4" descr="Красноухая черепаха в домашних условиях: уход и содержание, аквариум,  террариум, акватеррариум, кормление, болезни, … | Самые милые животные,  Черепаха, Черепашат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861048"/>
            <a:ext cx="3419872" cy="25649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черепахою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9552" y="1340768"/>
            <a:ext cx="8352928" cy="208823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Обережно постукай пальцем по панциру черепахи. Як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змінилася її поведінка? Чому? Спостерігай, як вона сховала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свою голову, шию, ноги. Як вона буде знову висувати їх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з-під панцира?</a:t>
            </a: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4" name="Picture 2" descr="Почему красноухая черепаха не ест и что делать - ПИТОМЦ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645024"/>
            <a:ext cx="3979779" cy="25234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4036" name="Picture 4" descr="Красноухая черепаха: уход, содержание, размножение, совместимость, корм,  фото-обзо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3645024"/>
            <a:ext cx="3851693" cy="25504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черепахою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9552" y="1340768"/>
            <a:ext cx="8604448" cy="208823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Постав блюдечко з тертими морквою і яблуком, дай їй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шматочок хліба, груші, яблука. Спостерігай, що і як черепаха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буде краще їсти. Розглянь, чи є в неї зуби на щелепах.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 вона підбирає шматочки їжі з блюдечка, як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ковтає їх?</a:t>
            </a: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Занотовуй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спостереження. 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роби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малюнки.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8" name="Picture 2" descr="Чем кормить сухопутную черепаху в домашних условиях: правила кормления, что  ес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645024"/>
            <a:ext cx="3573329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5060" name="Picture 4" descr="Черепахи уход и содержание в домашних условиях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645024"/>
            <a:ext cx="4408979" cy="2482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</a:t>
            </a:r>
            <a:r>
              <a:rPr lang="uk-UA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хом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ячком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9552" y="1340768"/>
            <a:ext cx="8352928" cy="165618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AutoNum type="arabicPeriod"/>
            </a:pP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AutoNum type="arabicPeriod"/>
            </a:pP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AutoNum type="arabicPeriod"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Постеж за життям </a:t>
            </a:r>
            <a:r>
              <a:rPr lang="uk-UA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хом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ячка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Дай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тваринці свіжу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суху</a:t>
            </a:r>
          </a:p>
          <a:p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траву,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який папір,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ганчірки. </a:t>
            </a: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Запиши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у якій частині клітки хом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ячок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зробив собі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гніздечко та які матеріали він для цього використав.</a:t>
            </a:r>
          </a:p>
          <a:p>
            <a:pPr marL="457200" indent="-457200">
              <a:buFontTx/>
              <a:buAutoNum type="arabicPeriod"/>
            </a:pPr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6" name="Picture 6" descr="Содержание хомяков в домашних условиях – советы и рекомендации - Наши  Кроли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140968"/>
            <a:ext cx="3949612" cy="30779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6088" name="Picture 8" descr="У домашних хомяков нашли шесть жирных плюсов - М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212976"/>
            <a:ext cx="4032448" cy="30206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Спостереження за хом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ячком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55575" y="1340768"/>
            <a:ext cx="8952929" cy="208823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AutoNum type="arabicPeriod"/>
            </a:pP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Замалюй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гніздечко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хом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ячка в ньому. Спостерігай, коли          він вранці прокидається, коли і скільки спить, коли хом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ячок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більш активний. Занотовуй. Зроби щоденник спостережень за своїм улюбленцем. Фотографуй, малюй та пиши історії</a:t>
            </a:r>
          </a:p>
          <a:p>
            <a:pPr marL="457200" indent="-457200"/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про нього.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457200" indent="-457200">
              <a:buFontTx/>
              <a:buAutoNum type="arabicPeriod"/>
            </a:pPr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0" name="Picture 2" descr="Нюансами содержания хомяков поделились бердчане | Свидетел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717032"/>
            <a:ext cx="3888432" cy="25821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8132" name="Picture 4" descr="Правильный рацион для домашнего хомяка. Что можно и чего нельзя давать  хомяк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789040"/>
            <a:ext cx="4397376" cy="24698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Спостереження за хом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ячком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AutoShape 2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2" name="AutoShape 4" descr="Канарейки - пение, разведение, уход и содержание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9552" y="1340768"/>
            <a:ext cx="8352928" cy="208823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AutoNum type="arabicPeriod"/>
            </a:pP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Годуй хом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ячка різною їжею: хлібом, яблуком, морквою,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капустою, зерном, насінням соняшнику, різною травою.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Спостерігай, що йому більше подобається, що і як він їсть,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 переносить і ховає у своєму гніздечку.</a:t>
            </a:r>
          </a:p>
          <a:p>
            <a:pPr marL="457200" indent="-457200">
              <a:buFontTx/>
              <a:buAutoNum type="arabicPeriod"/>
            </a:pPr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 descr="Сколько живут разные виды хомяков в домашних условиях? — Природа Мир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645024"/>
            <a:ext cx="4406889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6084" name="Picture 4" descr="Какие овощи и фрукты можно давать хомяка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645024"/>
            <a:ext cx="3614817" cy="24247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35696" y="-16778"/>
            <a:ext cx="7308304" cy="1069514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accent1">
                    <a:lumMod val="50000"/>
                  </a:schemeClr>
                </a:solidFill>
              </a:rPr>
              <a:t>Постеж за життям </a:t>
            </a:r>
            <a:br>
              <a:rPr lang="uk-UA" altLang="ko-KR" sz="32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altLang="ko-KR" sz="3200" dirty="0" smtClean="0">
                <a:solidFill>
                  <a:schemeClr val="accent1">
                    <a:lumMod val="50000"/>
                  </a:schemeClr>
                </a:solidFill>
              </a:rPr>
              <a:t>домашніх улюбленців</a:t>
            </a:r>
            <a:endParaRPr lang="ko-KR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altLang="ko-KR" b="1" dirty="0" smtClean="0"/>
              <a:t>Практичне завдання</a:t>
            </a:r>
            <a:endParaRPr lang="en-US" altLang="ko-K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9592" y="1772816"/>
            <a:ext cx="7992888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Як вони рухаються? Спостерігай, коли вони вранці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прокидаються, коли і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скільки часу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сплять, коли вони </a:t>
            </a:r>
          </a:p>
          <a:p>
            <a:pPr marL="457200" indent="-457200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більш активні. 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1600" y="3140968"/>
            <a:ext cx="7920880" cy="122413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Визнач, який корм їм 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подобається більше.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Спостерігай, як вони їдять корм.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19672" y="4941168"/>
            <a:ext cx="6984776" cy="1440160"/>
          </a:xfrm>
          <a:prstGeom prst="roundRect">
            <a:avLst/>
          </a:prstGeom>
          <a:solidFill>
            <a:srgbClr val="C4E1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Створи щоденник спостережень.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Занотовуй усе </a:t>
            </a: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цікаве. Малюй. Фотографуй домашніх улюбленців або роби відео. Складай та пиши історії про них.</a:t>
            </a:r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586</Words>
  <Application>Microsoft Office PowerPoint</Application>
  <PresentationFormat>Экран (4:3)</PresentationFormat>
  <Paragraphs>141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맑은 고딕</vt:lpstr>
      <vt:lpstr>Arial</vt:lpstr>
      <vt:lpstr>Calibri</vt:lpstr>
      <vt:lpstr>Times New Roman</vt:lpstr>
      <vt:lpstr>Office Theme</vt:lpstr>
      <vt:lpstr>Custom Design</vt:lpstr>
      <vt:lpstr>Презентация PowerPoint</vt:lpstr>
      <vt:lpstr>  Спостереження за птахами </vt:lpstr>
      <vt:lpstr>  Спостереження за птахами</vt:lpstr>
      <vt:lpstr>  Спостереження за птахами </vt:lpstr>
      <vt:lpstr> Спостереження за птахами </vt:lpstr>
      <vt:lpstr>  Спостереження за птахами</vt:lpstr>
      <vt:lpstr>  Спостереження за птахами </vt:lpstr>
      <vt:lpstr>  Спостереження за птахами</vt:lpstr>
      <vt:lpstr>  Спостереження за черепахою </vt:lpstr>
      <vt:lpstr>  Спостереження за черепахою </vt:lpstr>
      <vt:lpstr>  Спостереження за черепахою </vt:lpstr>
      <vt:lpstr>  Спостереження за хом’ячком </vt:lpstr>
      <vt:lpstr>  Спостереження за хом’ячком </vt:lpstr>
      <vt:lpstr>  Спостереження за хом’ячком</vt:lpstr>
      <vt:lpstr>Постеж за життям  домашніх улюбленців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Julia</cp:lastModifiedBy>
  <cp:revision>72</cp:revision>
  <dcterms:created xsi:type="dcterms:W3CDTF">2014-04-01T16:35:38Z</dcterms:created>
  <dcterms:modified xsi:type="dcterms:W3CDTF">2020-09-28T10:17:43Z</dcterms:modified>
</cp:coreProperties>
</file>