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30"/>
  </p:notesMasterIdLst>
  <p:sldIdLst>
    <p:sldId id="256" r:id="rId3"/>
    <p:sldId id="257" r:id="rId4"/>
    <p:sldId id="282" r:id="rId5"/>
    <p:sldId id="301" r:id="rId6"/>
    <p:sldId id="307" r:id="rId7"/>
    <p:sldId id="284" r:id="rId8"/>
    <p:sldId id="285" r:id="rId9"/>
    <p:sldId id="287" r:id="rId10"/>
    <p:sldId id="286" r:id="rId11"/>
    <p:sldId id="290" r:id="rId12"/>
    <p:sldId id="289" r:id="rId13"/>
    <p:sldId id="306" r:id="rId14"/>
    <p:sldId id="288" r:id="rId15"/>
    <p:sldId id="291" r:id="rId16"/>
    <p:sldId id="293" r:id="rId17"/>
    <p:sldId id="292" r:id="rId18"/>
    <p:sldId id="294" r:id="rId19"/>
    <p:sldId id="295" r:id="rId20"/>
    <p:sldId id="296" r:id="rId21"/>
    <p:sldId id="297" r:id="rId22"/>
    <p:sldId id="300" r:id="rId23"/>
    <p:sldId id="299" r:id="rId24"/>
    <p:sldId id="302" r:id="rId25"/>
    <p:sldId id="303" r:id="rId26"/>
    <p:sldId id="304" r:id="rId27"/>
    <p:sldId id="305" r:id="rId28"/>
    <p:sldId id="259" r:id="rId2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4E11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67" autoAdjust="0"/>
    <p:restoredTop sz="95161" autoAdjust="0"/>
  </p:normalViewPr>
  <p:slideViewPr>
    <p:cSldViewPr>
      <p:cViewPr varScale="1">
        <p:scale>
          <a:sx n="69" d="100"/>
          <a:sy n="69" d="100"/>
        </p:scale>
        <p:origin x="-127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62420-4A3D-4581-8DE8-2EAC1F13D1D3}" type="datetimeFigureOut">
              <a:rPr lang="ru-RU" smtClean="0"/>
              <a:pPr/>
              <a:t>28.09.2020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7E041A-309D-40C1-B3D8-5CB627DF0A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0820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E041A-309D-40C1-B3D8-5CB627DF0AA8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3494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E041A-309D-40C1-B3D8-5CB627DF0AA8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6546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09320"/>
            <a:ext cx="9144000" cy="5486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611560" y="5157192"/>
            <a:ext cx="55446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uk-UA" altLang="ko-KR" sz="32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Я досліджую світ. 3 клас</a:t>
            </a:r>
            <a:endParaRPr kumimoji="0" lang="en-US" altLang="ko-KR" sz="32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539552" y="4206817"/>
            <a:ext cx="65527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ko-KR" sz="3600" b="1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Створюємо</a:t>
            </a:r>
            <a:r>
              <a:rPr lang="ru-RU" altLang="ko-KR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ru-RU" altLang="ko-KR" sz="3600" b="1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гербарій</a:t>
            </a:r>
            <a:endParaRPr lang="en-US" altLang="ko-KR" sz="36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56176" y="1988840"/>
            <a:ext cx="12961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ko-KR" sz="32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3 </a:t>
            </a:r>
          </a:p>
          <a:p>
            <a:r>
              <a:rPr lang="uk-UA" altLang="ko-KR" sz="32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клас 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0"/>
            <a:ext cx="1872208" cy="945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01679" y="3801497"/>
            <a:ext cx="2981202" cy="2103302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1694780"/>
            <a:ext cx="1944216" cy="2360015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Моя улюблена рослина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кругленный прямоугольник 8"/>
          <p:cNvSpPr/>
          <p:nvPr/>
        </p:nvSpPr>
        <p:spPr>
          <a:xfrm>
            <a:off x="611560" y="1412776"/>
            <a:ext cx="7776864" cy="115212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Уважно перечитай літературу про рослини. </a:t>
            </a:r>
          </a:p>
          <a:p>
            <a:pPr algn="ctr"/>
            <a:r>
              <a:rPr lang="uk-UA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Обери</a:t>
            </a:r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рослину, про яку хочеш дізнатися більше. 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83568" y="3068960"/>
            <a:ext cx="7776864" cy="1152128"/>
          </a:xfrm>
          <a:prstGeom prst="roundRect">
            <a:avLst/>
          </a:prstGeom>
          <a:solidFill>
            <a:srgbClr val="C4E1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Знайди в бібліотеці або у мережі Інтернет інформацію про цю рослину: умови, у яких вона росте, особливості</a:t>
            </a:r>
          </a:p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догляду за нею, історії, пов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язан</a:t>
            </a:r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з нею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73172" y="4725144"/>
            <a:ext cx="7934002" cy="150644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Дізнайся, які умови потрібні рослині для росту                   і розмноження. Навчися доглядати за нею, розмножувати.  Оформи результати спостережень у вигляді презентації</a:t>
            </a:r>
          </a:p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або альбому. 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Моя улюблена рослина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6-конечная звезда 10"/>
          <p:cNvSpPr/>
          <p:nvPr/>
        </p:nvSpPr>
        <p:spPr>
          <a:xfrm>
            <a:off x="395536" y="1124744"/>
            <a:ext cx="3384376" cy="3164132"/>
          </a:xfrm>
          <a:prstGeom prst="star6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Добирай фото</a:t>
            </a:r>
          </a:p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 малюнки </a:t>
            </a:r>
          </a:p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рослини.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6-конечная звезда 11"/>
          <p:cNvSpPr/>
          <p:nvPr/>
        </p:nvSpPr>
        <p:spPr>
          <a:xfrm>
            <a:off x="5580112" y="1124744"/>
            <a:ext cx="3096344" cy="2914704"/>
          </a:xfrm>
          <a:prstGeom prst="star6">
            <a:avLst/>
          </a:prstGeom>
          <a:solidFill>
            <a:srgbClr val="C4E1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Відбирай </a:t>
            </a:r>
          </a:p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головну </a:t>
            </a:r>
          </a:p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інформацію.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6-конечная звезда 13"/>
          <p:cNvSpPr/>
          <p:nvPr/>
        </p:nvSpPr>
        <p:spPr>
          <a:xfrm>
            <a:off x="3149994" y="2420888"/>
            <a:ext cx="3168352" cy="2852936"/>
          </a:xfrm>
          <a:prstGeom prst="star6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Презентуй </a:t>
            </a:r>
          </a:p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опрацьовану </a:t>
            </a:r>
          </a:p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інформацію.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51520" y="4365104"/>
            <a:ext cx="3096344" cy="208823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Picture 2" descr="La OMS insiste en que se regulen las medicinas tradicionales y  alternativas! — DSalu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437112"/>
            <a:ext cx="2682450" cy="1940496"/>
          </a:xfrm>
          <a:prstGeom prst="roundRect">
            <a:avLst>
              <a:gd name="adj" fmla="val 50000"/>
            </a:avLst>
          </a:prstGeom>
          <a:solidFill>
            <a:srgbClr val="C4E119"/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0" name="Picture 4" descr="Pacientes que tratan el cáncer con medicina alternativa duplican el riesgo  de mortalida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669838"/>
            <a:ext cx="3851920" cy="2188162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559348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Моя улюблена рослина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03070"/>
            <a:ext cx="9157846" cy="5098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5594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Моя улюблена рослина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E:\Лина Руднева TWIG\Новая папка\ДляСайта_Н100069У_Я досліджую світ_3кл_Плакаты_1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672" y="1196752"/>
            <a:ext cx="9040328" cy="50851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15594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Моя улюблена рослина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0931" y="1700808"/>
            <a:ext cx="2843539" cy="685256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520" y="1700809"/>
            <a:ext cx="5040560" cy="4392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Зозулині черевички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це найкрасивіша 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орхідея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яка має чарівні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квітки. У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природі 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вона дуже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страждає від знищення 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людьми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є рідкісною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території України. </a:t>
            </a:r>
          </a:p>
          <a:p>
            <a:pPr algn="just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Орхідеї —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єдина родина,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якої 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занесені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Червоної книги України.</a:t>
            </a:r>
          </a:p>
          <a:p>
            <a:pPr algn="just"/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За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легендою,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квітка нагадує золотаві 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черевички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які носила богиня весни і 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Венера. Одного разу вона загубила черевичок. Там, де він упав на землю, 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виросла орхідея. Тепер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 нас, людей,  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залежить майбутнє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зозулиних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черевичків —  залишаться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вони на нашій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землі чи </a:t>
            </a:r>
          </a:p>
          <a:p>
            <a:pPr algn="just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зникнуть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назавжди. </a:t>
            </a:r>
          </a:p>
        </p:txBody>
      </p:sp>
    </p:spTree>
    <p:extLst>
      <p:ext uri="{BB962C8B-B14F-4D97-AF65-F5344CB8AC3E}">
        <p14:creationId xmlns:p14="http://schemas.microsoft.com/office/powerpoint/2010/main" xmlns="" val="1921171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Лікарські рослини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3356992"/>
            <a:ext cx="3464160" cy="5137592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5076056" y="1484784"/>
            <a:ext cx="3672408" cy="216024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Гербарій — колекція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спеціально зібраних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рослин, призначених для наукової обробки або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навчання.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484784"/>
            <a:ext cx="4176464" cy="4629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893317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Створюємо гербарій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916832"/>
            <a:ext cx="246084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66615" y="1556792"/>
            <a:ext cx="5340559" cy="4383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2067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Створюємо гербарій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412776"/>
            <a:ext cx="3023878" cy="5243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600" y="1988840"/>
            <a:ext cx="3164098" cy="5243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1640" y="2492896"/>
            <a:ext cx="4824536" cy="774259"/>
          </a:xfrm>
          <a:prstGeom prst="rect">
            <a:avLst/>
          </a:prstGeom>
        </p:spPr>
      </p:pic>
      <p:sp>
        <p:nvSpPr>
          <p:cNvPr id="8" name="Горизонтальный свиток 7"/>
          <p:cNvSpPr/>
          <p:nvPr/>
        </p:nvSpPr>
        <p:spPr>
          <a:xfrm>
            <a:off x="467544" y="3068960"/>
            <a:ext cx="8136904" cy="3528392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гербарію використовують рослини під час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цвітіння. Їх збирають у природних умовах сухого,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погожого дня. Листя для гербарію має бути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чистим, без заломів.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правилами потрібно зробити етикетку, на якій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вказати назву та дату збору рослини.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529388" y="1388458"/>
            <a:ext cx="228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uk-UA" sz="2400" dirty="0" smtClean="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rgbClr val="1F497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796136" y="1124744"/>
            <a:ext cx="2736304" cy="172819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Можна також </a:t>
            </a:r>
          </a:p>
          <a:p>
            <a:pPr algn="ctr"/>
            <a:r>
              <a:rPr lang="uk-UA" sz="2000" dirty="0" smtClean="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зробити фото </a:t>
            </a:r>
          </a:p>
          <a:p>
            <a:pPr algn="ctr"/>
            <a:r>
              <a:rPr lang="uk-UA" sz="2000" dirty="0" smtClean="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рослини і місця її зростання.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3966315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 сушити рослини для гербарію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1772816"/>
            <a:ext cx="4595019" cy="6858000"/>
          </a:xfrm>
          <a:prstGeom prst="rect">
            <a:avLst/>
          </a:prstGeom>
        </p:spPr>
      </p:pic>
      <p:sp>
        <p:nvSpPr>
          <p:cNvPr id="8" name="Вертикальный свиток 7"/>
          <p:cNvSpPr/>
          <p:nvPr/>
        </p:nvSpPr>
        <p:spPr>
          <a:xfrm>
            <a:off x="35496" y="1484784"/>
            <a:ext cx="4032448" cy="4464496"/>
          </a:xfrm>
          <a:prstGeom prst="verticalScroll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Відібрані частини </a:t>
            </a:r>
          </a:p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рослин потрібно </a:t>
            </a:r>
          </a:p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перекласти сухими </a:t>
            </a:r>
          </a:p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аркушами паперу. </a:t>
            </a:r>
          </a:p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Зверху покласти прес — наприклад, товсту </a:t>
            </a:r>
          </a:p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книжку.  Щодня</a:t>
            </a:r>
          </a:p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варто перевіряти, як </a:t>
            </a:r>
          </a:p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сохнуть рослини. </a:t>
            </a:r>
          </a:p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Рослини будуть</a:t>
            </a:r>
          </a:p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сохнути до трьох</a:t>
            </a:r>
          </a:p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тижнів.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6796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Створюємо гербарій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484784"/>
            <a:ext cx="2158171" cy="44260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410" name="Picture 2" descr="Чистотіл звичайний — Вікіпеді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628800"/>
            <a:ext cx="2722099" cy="4248472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15816" y="1556792"/>
            <a:ext cx="2160240" cy="432047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8064" y="4653136"/>
            <a:ext cx="1810547" cy="149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501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Лікарські рослини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Вертикальный свиток 8"/>
          <p:cNvSpPr/>
          <p:nvPr/>
        </p:nvSpPr>
        <p:spPr>
          <a:xfrm>
            <a:off x="107504" y="1196752"/>
            <a:ext cx="6840760" cy="4392488"/>
          </a:xfrm>
          <a:prstGeom prst="verticalScroll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Ми знаємо, що є лікарські рослини, але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знаємо про них майже нічого.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Які рослини є лікарськими?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 яких рослин виготовляють ліки?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Які рослини можна заварювати                   й вживати настої для зміцнення здоров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ctr"/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Нам необхідно дізнатися, які рослини є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лікарськими, яким чином їх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використовують,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 вони поширені.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У 2017 році Україна експортувала 3,7 тис тонн лікарських рослин на суму  $7,3 мл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8020" y="4221088"/>
            <a:ext cx="2844824" cy="2275859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893317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Лікарські рослини України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412776"/>
            <a:ext cx="3456384" cy="445068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1509763"/>
            <a:ext cx="3395898" cy="43613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21786" y="5841920"/>
            <a:ext cx="2523963" cy="5364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32040" y="5824271"/>
            <a:ext cx="2737341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42257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Лікарські рослини України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629967"/>
            <a:ext cx="3182461" cy="41309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1441615"/>
            <a:ext cx="3190970" cy="45076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6911" y="5873858"/>
            <a:ext cx="2523963" cy="5364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8064" y="5867664"/>
            <a:ext cx="2737341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95463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Лікарські рослини України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772816"/>
            <a:ext cx="3881886" cy="40324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1772816"/>
            <a:ext cx="3456384" cy="408541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608" y="5779951"/>
            <a:ext cx="2523963" cy="5364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35439" y="5858235"/>
            <a:ext cx="2737341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61175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Лікарські рослини України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556792"/>
            <a:ext cx="3312368" cy="434443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1640898"/>
            <a:ext cx="3037354" cy="42247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49778" y="5733256"/>
            <a:ext cx="2523963" cy="5364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20072" y="5733256"/>
            <a:ext cx="2377646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52866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Лікарські рослини України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484784"/>
            <a:ext cx="3473065" cy="45998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1559816"/>
            <a:ext cx="3254741" cy="444978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30126" y="5816388"/>
            <a:ext cx="2523963" cy="5364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43342" y="5816388"/>
            <a:ext cx="2664183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50974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Лікарські рослини України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1340768"/>
            <a:ext cx="3528392" cy="501883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4048" y="1441728"/>
            <a:ext cx="3757928" cy="481691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1600" y="5990395"/>
            <a:ext cx="2523963" cy="5364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94189" y="5990395"/>
            <a:ext cx="2377646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32446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Лікарські рослини України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1556792"/>
            <a:ext cx="2880320" cy="439903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0500" y="5702111"/>
            <a:ext cx="2523963" cy="5364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1772816"/>
            <a:ext cx="4611238" cy="39292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09683" y="5713061"/>
            <a:ext cx="2383743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60427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Лікарські рослини України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1556792"/>
            <a:ext cx="3240360" cy="441348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1411690"/>
            <a:ext cx="3320781" cy="45585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43608" y="5898437"/>
            <a:ext cx="2523963" cy="5364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36077" y="5898437"/>
            <a:ext cx="2377646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18032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Лікарські рослини України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412776"/>
            <a:ext cx="3540127" cy="486234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1412776"/>
            <a:ext cx="3464150" cy="48425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59632" y="6006872"/>
            <a:ext cx="2379947" cy="5364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64112" y="6013166"/>
            <a:ext cx="2664183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09203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Лікарські рослини України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2082" y="1484783"/>
            <a:ext cx="3354022" cy="453650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57638" y="1484784"/>
            <a:ext cx="3675134" cy="4667842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1547664" y="5949280"/>
            <a:ext cx="2376264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Нагідки лікарські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436096" y="6021288"/>
            <a:ext cx="2376264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Череда </a:t>
            </a:r>
            <a:r>
              <a:rPr lang="uk-UA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трироздільна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06938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Створюємо листівки із сухоцвіту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E:\Inna\Открытки\Открытки\lrKXqeIDbC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708920"/>
            <a:ext cx="2482934" cy="33047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7" name="Picture 3" descr="E:\Inna\Открытки\Открытки\Ddqobd_qSe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2636912"/>
            <a:ext cx="2700300" cy="36004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1" name="Овал 10"/>
          <p:cNvSpPr/>
          <p:nvPr/>
        </p:nvSpPr>
        <p:spPr>
          <a:xfrm>
            <a:off x="3059832" y="1340768"/>
            <a:ext cx="2736304" cy="1872208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Можна збирати й засушувати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 рослини для 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створення 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листівок.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166502" y="3645024"/>
            <a:ext cx="2629634" cy="236860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Пам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’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ятай, що 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до природи слід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ставитися бережно. 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Не виривай 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рослини з коренем!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0693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Створюємо листівки із сухоцвіту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E:\Inna\Открытки\Открытки\mSW_1wwedi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628800"/>
            <a:ext cx="3251682" cy="42309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1" name="Picture 3" descr="E:\Inna\Открытки\Открытки\uav6CVw4SJ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484784"/>
            <a:ext cx="3336758" cy="444901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41306938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Створюємо листівки із сухоцвіту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E:\Inna\Открытки\Открытки\Og9G4Vzmgn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492896"/>
            <a:ext cx="2746078" cy="361902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5" name="Picture 3" descr="E:\Inna\Открытки\Открытки\UecjSmqH2t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420888"/>
            <a:ext cx="2790586" cy="37247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Овал 6"/>
          <p:cNvSpPr/>
          <p:nvPr/>
        </p:nvSpPr>
        <p:spPr>
          <a:xfrm>
            <a:off x="2843808" y="1340768"/>
            <a:ext cx="2952328" cy="1872208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Збирай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 і засушуй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 окремі листочки та квіточки.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19872" y="3501008"/>
            <a:ext cx="2088232" cy="25202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Композиція із 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сухоцвіту дає 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друге життя 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рослинам. 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Своєю красою вони 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зачаровують 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глядачів.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06938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Збір рослин для заварювання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132856"/>
            <a:ext cx="6552728" cy="41090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Овал 6"/>
          <p:cNvSpPr/>
          <p:nvPr/>
        </p:nvSpPr>
        <p:spPr>
          <a:xfrm>
            <a:off x="6012160" y="1988840"/>
            <a:ext cx="2786608" cy="187220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Можна 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збирати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рослини для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заварювання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чаю.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323528" y="1124744"/>
            <a:ext cx="2520280" cy="187220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Д</a:t>
            </a:r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і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знавайся 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більше про  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властивості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лікарських 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рослин! 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06938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55299" y="1095426"/>
            <a:ext cx="7551875" cy="101958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30836" y="2276872"/>
            <a:ext cx="7200800" cy="97219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81728" y="3420958"/>
            <a:ext cx="7361826" cy="100776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08541" y="4608838"/>
            <a:ext cx="7235013" cy="88968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10168" y="5734669"/>
            <a:ext cx="7389358" cy="934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96743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1235</TotalTime>
  <Words>545</Words>
  <Application>Microsoft Office PowerPoint</Application>
  <PresentationFormat>Экран (4:3)</PresentationFormat>
  <Paragraphs>126</Paragraphs>
  <Slides>27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27</vt:i4>
      </vt:variant>
    </vt:vector>
  </HeadingPairs>
  <TitlesOfParts>
    <vt:vector size="29" baseType="lpstr">
      <vt:lpstr>Office Theme</vt:lpstr>
      <vt:lpstr>Custom Design</vt:lpstr>
      <vt:lpstr>Слайд 1</vt:lpstr>
      <vt:lpstr> Моя улюблена рослина</vt:lpstr>
      <vt:lpstr>  Моя улюблена рослина </vt:lpstr>
      <vt:lpstr>  Моя улюблена рослина</vt:lpstr>
      <vt:lpstr>  Моя улюблена рослина </vt:lpstr>
      <vt:lpstr>  Моя улюблена рослина </vt:lpstr>
      <vt:lpstr> Лікарські рослини</vt:lpstr>
      <vt:lpstr> Створюємо гербарій</vt:lpstr>
      <vt:lpstr> Створюємо гербарій</vt:lpstr>
      <vt:lpstr> Як сушити рослини для гербарію</vt:lpstr>
      <vt:lpstr> Створюємо гербарій</vt:lpstr>
      <vt:lpstr> Лікарські рослини</vt:lpstr>
      <vt:lpstr> Лікарські рослини України</vt:lpstr>
      <vt:lpstr> Лікарські рослини України</vt:lpstr>
      <vt:lpstr> Лікарські рослини України</vt:lpstr>
      <vt:lpstr> Лікарські рослини України</vt:lpstr>
      <vt:lpstr> Лікарські рослини України</vt:lpstr>
      <vt:lpstr> Лікарські рослини України</vt:lpstr>
      <vt:lpstr> Лікарські рослини України</vt:lpstr>
      <vt:lpstr> Лікарські рослини України</vt:lpstr>
      <vt:lpstr> Лікарські рослини України</vt:lpstr>
      <vt:lpstr> Лікарські рослини України</vt:lpstr>
      <vt:lpstr> Створюємо листівки із сухоцвіту</vt:lpstr>
      <vt:lpstr> Створюємо листівки із сухоцвіту</vt:lpstr>
      <vt:lpstr> Створюємо листівки із сухоцвіту</vt:lpstr>
      <vt:lpstr> Збір рослин для заварювання </vt:lpstr>
      <vt:lpstr>Слайд 27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Inna</cp:lastModifiedBy>
  <cp:revision>91</cp:revision>
  <dcterms:created xsi:type="dcterms:W3CDTF">2014-04-01T16:35:38Z</dcterms:created>
  <dcterms:modified xsi:type="dcterms:W3CDTF">2020-09-28T11:48:19Z</dcterms:modified>
</cp:coreProperties>
</file>