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20"/>
  </p:notesMasterIdLst>
  <p:sldIdLst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59" r:id="rId18"/>
    <p:sldId id="274" r:id="rId1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4E11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161" autoAdjust="0"/>
  </p:normalViewPr>
  <p:slideViewPr>
    <p:cSldViewPr>
      <p:cViewPr varScale="1">
        <p:scale>
          <a:sx n="69" d="100"/>
          <a:sy n="69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62420-4A3D-4581-8DE8-2EAC1F13D1D3}" type="datetimeFigureOut">
              <a:rPr lang="ru-RU" smtClean="0"/>
              <a:pPr/>
              <a:t>22.09.2020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7E041A-309D-40C1-B3D8-5CB627DF0A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7E041A-309D-40C1-B3D8-5CB627DF0AA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pPr/>
              <a:t>9/22/2020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5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09320"/>
            <a:ext cx="9144000" cy="54868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11560" y="5157192"/>
            <a:ext cx="47880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Я досліджую світ. 3 кл. </a:t>
            </a:r>
            <a:endParaRPr kumimoji="0" lang="en-US" altLang="ko-KR" sz="3200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611560" y="4005064"/>
            <a:ext cx="648072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Спостереження</a:t>
            </a:r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  <a:p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за </a:t>
            </a:r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аквар</a:t>
            </a:r>
            <a:r>
              <a:rPr lang="uk-UA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і</a:t>
            </a:r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умними</a:t>
            </a:r>
            <a:r>
              <a:rPr lang="ru-RU" altLang="ko-KR" sz="3600" b="1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ru-RU" altLang="ko-KR" sz="3600" b="1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рибками</a:t>
            </a:r>
            <a:endParaRPr lang="en-US" altLang="ko-KR" sz="3600" b="1" dirty="0" smtClean="0">
              <a:solidFill>
                <a:schemeClr val="tx2">
                  <a:lumMod val="50000"/>
                </a:schemeClr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pic>
        <p:nvPicPr>
          <p:cNvPr id="11" name="Picture 10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2906054" cy="1937370"/>
          </a:xfrm>
          <a:prstGeom prst="roundRect">
            <a:avLst>
              <a:gd name="adj" fmla="val 5000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6156176" y="1988840"/>
            <a:ext cx="12961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3 </a:t>
            </a:r>
          </a:p>
          <a:p>
            <a:r>
              <a:rPr lang="uk-UA" altLang="ko-KR" sz="3200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клас 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0"/>
            <a:ext cx="1872208" cy="945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41221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Облаштовування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акваріума»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 rot="10800000" flipV="1">
            <a:off x="467544" y="1700808"/>
            <a:ext cx="8208912" cy="151216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AutoNum type="arabicPeriod"/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Уважно перечитай літературу про створення акваріумів, </a:t>
            </a:r>
          </a:p>
          <a:p>
            <a:pPr marL="457200" indent="-457200"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дізнайся, які водорості, рослини і тварини можуть жити</a:t>
            </a:r>
          </a:p>
          <a:p>
            <a:pPr>
              <a:defRPr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в акваріумах.   </a:t>
            </a:r>
            <a:endParaRPr lang="ru-RU" sz="2400" dirty="0"/>
          </a:p>
        </p:txBody>
      </p:sp>
      <p:pic>
        <p:nvPicPr>
          <p:cNvPr id="10" name="Picture 8" descr="https://www.aquaworks.ru/images/akvarium-dlja-dete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7104" y="3212976"/>
            <a:ext cx="4205777" cy="2376264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212976"/>
            <a:ext cx="3672407" cy="2448272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Облаштовування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акваріума»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5576" y="1484784"/>
            <a:ext cx="7704856" cy="2311102"/>
          </a:xfrm>
          <a:prstGeom prst="roundRect">
            <a:avLst>
              <a:gd name="adj" fmla="val 8522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2. Здійсни практичну частину проєкту: </a:t>
            </a:r>
          </a:p>
          <a:p>
            <a:pPr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підготуй акваріум</a:t>
            </a:r>
          </a:p>
          <a:p>
            <a:pPr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перевір акваріумне обладнання</a:t>
            </a:r>
          </a:p>
          <a:p>
            <a:pPr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придбай мешканців для акваріума</a:t>
            </a:r>
          </a:p>
          <a:p>
            <a:pPr>
              <a:buFont typeface="Arial" pitchFamily="34" charset="0"/>
              <a:buChar char="•"/>
            </a:pP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склади перелік правил догляду за акваріумом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і його мешканцями (обов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’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язково виконуй ці правила!)  </a:t>
            </a:r>
            <a:endParaRPr lang="uk-UA" sz="2400" dirty="0"/>
          </a:p>
        </p:txBody>
      </p:sp>
      <p:pic>
        <p:nvPicPr>
          <p:cNvPr id="7" name="Picture 2" descr="https://opt-1031816.ssl.1c-bitrix-cdn.ru/upload/resize_cache/iblock/f11/750_400_1/f114ff09d1b3e96e9a2e5ccd224757e4.jpg?15281883611655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861048"/>
            <a:ext cx="3674225" cy="2564904"/>
          </a:xfrm>
          <a:prstGeom prst="rect">
            <a:avLst/>
          </a:prstGeom>
          <a:noFill/>
        </p:spPr>
      </p:pic>
      <p:pic>
        <p:nvPicPr>
          <p:cNvPr id="9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005064"/>
            <a:ext cx="2088232" cy="2088232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Облаштовування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акваріума»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340768"/>
            <a:ext cx="8136904" cy="27363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Акваріум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розміщають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стінкою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напроти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вікна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збоку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вікна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заповнення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відстояною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водою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висаджують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рослини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Для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довжина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світлового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дня 10–12 годин на </a:t>
            </a:r>
            <a:r>
              <a:rPr lang="ru-RU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добу</a:t>
            </a:r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0" descr="https://i2.wp.com/sonnikpro.com/wp-content/uploads/2017/03/akvariym-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149080"/>
            <a:ext cx="3528392" cy="2284634"/>
          </a:xfrm>
          <a:prstGeom prst="rect">
            <a:avLst/>
          </a:prstGeom>
          <a:noFill/>
        </p:spPr>
      </p:pic>
      <p:sp>
        <p:nvSpPr>
          <p:cNvPr id="14338" name="AutoShape 2" descr="Домашний аквариум : БиоМозаика : Виртуальная школа БАКА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340" name="Picture 4" descr="Обустройство домашнего аквариума домашний аквариум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077072"/>
            <a:ext cx="2232248" cy="2588043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Облаштовування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акваріума»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268760"/>
            <a:ext cx="8136904" cy="27363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Температура води 20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–25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Риб запускають через 2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 дня після висадки рослин.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Дорослих риб годують раз на день. Залишки корму завжди треба вилучати з акваріума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допомогою сифона. 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якщо потрібно, встановити ще й обігрівач та включити фільтр.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6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293096"/>
            <a:ext cx="2880320" cy="1912714"/>
          </a:xfrm>
          <a:prstGeom prst="rect">
            <a:avLst/>
          </a:prstGeom>
          <a:noFill/>
        </p:spPr>
      </p:pic>
      <p:pic>
        <p:nvPicPr>
          <p:cNvPr id="13314" name="Picture 2" descr="Купить аквариум AquaEL HEXA SET II 20 литров от производителя AquaEL в  интернет - магазине Сеапрай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4077072"/>
            <a:ext cx="1872208" cy="2508758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Облаштовування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акваріума» 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1268760"/>
            <a:ext cx="8136904" cy="273630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Температура води 20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–25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Риб запускають через 2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 дня після висадки рослин.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Дорослих риб годують раз на день. Залишки корму завжди треба вилучати з акваріума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допомогою сифона. 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 якщо потрібно, встановити ще й обігрівач та включити фільтр.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16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293096"/>
            <a:ext cx="2880320" cy="1912714"/>
          </a:xfrm>
          <a:prstGeom prst="rect">
            <a:avLst/>
          </a:prstGeom>
          <a:noFill/>
        </p:spPr>
      </p:pic>
      <p:pic>
        <p:nvPicPr>
          <p:cNvPr id="7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77072"/>
            <a:ext cx="2592288" cy="2592288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Мешканців акваріума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088" y="1196752"/>
            <a:ext cx="3456384" cy="24482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s://www.aquamir63.ru/_pu/1/872029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48880"/>
            <a:ext cx="6144682" cy="3456385"/>
          </a:xfrm>
          <a:prstGeom prst="roundRect">
            <a:avLst>
              <a:gd name="adj" fmla="val 157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5076056" y="1196752"/>
            <a:ext cx="3816424" cy="374441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Елодея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багаторічна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водна рослина, звичайна для акваріумів.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Одна з найпоширеніших на Землі водних рослин, дуже невибаглива.   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Зро-стає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вільно, плаваючи в товщі води.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Мешканців 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акваріума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088" y="1196752"/>
            <a:ext cx="3456384" cy="24482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lh4.googleusercontent.com/proxy/u6ExSyli6v6LHO5JmhW8Y4g7zIhoEYAYCRl9b1TaeuVWzNWea-hu51Kg3-TmABiyhJ2nKh-odcEcocq2Cyjx3jwUx3UptXDdQNQi7voI5x00A_Z00D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04864"/>
            <a:ext cx="6084168" cy="4045973"/>
          </a:xfrm>
          <a:prstGeom prst="roundRect">
            <a:avLst>
              <a:gd name="adj" fmla="val 1299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5004048" y="1196752"/>
            <a:ext cx="3888432" cy="374441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Роголистник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має довгі   стебла, вкриті голкоподібним листям. Почуває       себе комфортно практично в будь-яких умовах, 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легко переносить різні  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рівні освітленості та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температури.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Мешканців акваріума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088" y="1196752"/>
            <a:ext cx="3456384" cy="24482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s://i1.wp.com/world-pets.ru/wp-content/uploads/2017/06/1-21-600x4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92896"/>
            <a:ext cx="5832648" cy="3888432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Скругленный прямоугольник 8"/>
          <p:cNvSpPr/>
          <p:nvPr/>
        </p:nvSpPr>
        <p:spPr>
          <a:xfrm>
            <a:off x="4427984" y="1196752"/>
            <a:ext cx="4392488" cy="302433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Валіснерія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є багаторічною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рослиною, яка часто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використовуються в </a:t>
            </a:r>
          </a:p>
          <a:p>
            <a:pPr algn="ctr"/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акваріумістиці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Валіснерії — справжні водні рослини,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пристосовані до життя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річках або озерах. 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Мешканців акваріума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64088" y="1196752"/>
            <a:ext cx="3456384" cy="24482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www.aquafanat.com.ua/uploads/pages/pages-g3E64TpgNh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5652120" cy="3994639"/>
          </a:xfrm>
          <a:prstGeom prst="roundRect">
            <a:avLst>
              <a:gd name="adj" fmla="val 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4716016" y="1196752"/>
            <a:ext cx="4256856" cy="33843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Ряска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є чудовим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доповненням до акваріума.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Її полюбляють усі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мешканці.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Вона дуже красива, але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швидко закриває собою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поверхню води, тому її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треба частіше проріджувати.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Рибка </a:t>
            </a:r>
            <a:r>
              <a:rPr lang="uk-UA" sz="3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Гупі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796136" y="1484784"/>
            <a:ext cx="3096344" cy="468052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Рибка </a:t>
            </a:r>
            <a:r>
              <a:rPr lang="uk-UA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</a:t>
            </a:r>
            <a:r>
              <a:rPr lang="vi-VN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пі</a:t>
            </a:r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 </a:t>
            </a:r>
          </a:p>
          <a:p>
            <a:pPr algn="ctr"/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живородн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ою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акваріумн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ою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риб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кою. 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Назвали її на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честь британського </a:t>
            </a:r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вченого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Роберта </a:t>
            </a:r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Гуп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і, </a:t>
            </a: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який понад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</a:t>
            </a:r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тому привіз її </a:t>
            </a:r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Європу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2483768" cy="17336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10" descr="https://lh4.googleusercontent.com/proxy/0dzfrjBFV6uhefkg2v9RLXGy4YPIYhC06sNlJWC9DBxv4MhnW6CynbZ0Al1zu1jMa7uaP7SCnR-bmtC7oemgSIRINXoQ6Bofp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625002"/>
            <a:ext cx="2664296" cy="16599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005064"/>
            <a:ext cx="2607210" cy="18250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8" descr="https://faunistics.com/wp-content/uploads/2019/07/1-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005064"/>
            <a:ext cx="2747189" cy="19286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Мечоносці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340768"/>
            <a:ext cx="7344816" cy="172819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Мечоносці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отримали свою назву завдяки наявності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 самців довгого відростка на хвостовому плавці, який нагадує меч.</a:t>
            </a:r>
            <a:endParaRPr lang="ru-RU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https://lh4.googleusercontent.com/proxy/ux6hhT47yJGP0mLSEIPcjoU828Bixr6aEUG-2-c6gqjCx2P8NpzuO5iUxFQrUyaQxQTdz3qwQhyMYLqzts_dU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284703"/>
            <a:ext cx="4104456" cy="27416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2" descr="https://fanfishka.ru/uploads/posts/2019-08/1566309039_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284984"/>
            <a:ext cx="4248472" cy="26984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</a:t>
            </a:r>
            <a:r>
              <a:rPr lang="uk-UA" altLang="ko-KR" sz="3600" dirty="0" err="1" smtClean="0">
                <a:solidFill>
                  <a:schemeClr val="bg1"/>
                </a:solidFill>
              </a:rPr>
              <a:t>Барбуси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268760"/>
            <a:ext cx="8064896" cy="14401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Рибки </a:t>
            </a:r>
            <a:r>
              <a:rPr lang="uk-UA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барбуси</a:t>
            </a:r>
            <a:r>
              <a:rPr lang="uk-UA" sz="24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непримхливі, мають яскраве і різноманітне забарвлення, дуже активні і рухливі. В акваріумі вони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живуть зграйками. 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Барбуси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грайливі задираки</a:t>
            </a:r>
            <a:r>
              <a:rPr lang="uk-UA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o-prirode.ru/wp-content/uploads/2017/06/trebovaniya-k-vode-barbus-e14996920941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780928"/>
            <a:ext cx="6388239" cy="3723432"/>
          </a:xfrm>
          <a:prstGeom prst="roundRect">
            <a:avLst>
              <a:gd name="adj" fmla="val 12156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</a:t>
            </a:r>
            <a:r>
              <a:rPr lang="uk-UA" altLang="ko-KR" sz="3600" dirty="0" err="1" smtClean="0">
                <a:solidFill>
                  <a:schemeClr val="bg1"/>
                </a:solidFill>
              </a:rPr>
              <a:t>Гурамі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268760"/>
            <a:ext cx="8064896" cy="144016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Гурамі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вид лабіринтових риб. Є багато форм різного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забарвлення, яке помітно змінюється залежно від стану і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настрою риб. Чим більше збуджений 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гурамі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 яскравіше його забарвлення. 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s://rubkavdoma.com.ua/wp-content/uploads/2017/08/Gurami-zhemchuzhnyj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140968"/>
            <a:ext cx="3635793" cy="2725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4" descr="https://zelenvsit.cx.ua/wp-content/uploads/2018/4/sif-10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068960"/>
            <a:ext cx="4447331" cy="2664296"/>
          </a:xfrm>
          <a:prstGeom prst="roundRect">
            <a:avLst>
              <a:gd name="adj" fmla="val 14968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sz="3600" dirty="0" smtClean="0">
                <a:solidFill>
                  <a:schemeClr val="bg1"/>
                </a:solidFill>
              </a:rPr>
              <a:t> </a:t>
            </a:r>
            <a:r>
              <a:rPr lang="uk-UA" altLang="ko-KR" sz="3600" dirty="0" err="1" smtClean="0">
                <a:solidFill>
                  <a:schemeClr val="bg1"/>
                </a:solidFill>
              </a:rPr>
              <a:t>Даніо</a:t>
            </a:r>
            <a:endParaRPr lang="ko-KR" altLang="en-US" sz="3600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1268760"/>
            <a:ext cx="7992888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b="1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Даніо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це вид прісноводних риб, який є модельним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організмом для вчених-генетиків і один із небагатьох видів риб, які побували на орбітальній космічній станції. 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708920"/>
            <a:ext cx="2433256" cy="19253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10" descr="https://www.aqvium.ru/images/fish-new/cyprinidae/119-Danio-tinwini/119-4-Danio-tinwin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4869160"/>
            <a:ext cx="2489128" cy="15222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https://fanfishka.ru/uploads/posts/2017-11/1511253877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2708920"/>
            <a:ext cx="2272203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8" descr="https://www.aqvium.ru/images/fish-new/cyprinidae/115-Danio-margaritatus/115-1-Danio-margaritatu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581128"/>
            <a:ext cx="2238061" cy="16785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6" descr="Похожее изображени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3140968"/>
            <a:ext cx="3648405" cy="27363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917631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35696" y="0"/>
            <a:ext cx="7308304" cy="1069514"/>
          </a:xfrm>
        </p:spPr>
        <p:txBody>
          <a:bodyPr/>
          <a:lstStyle/>
          <a:p>
            <a:r>
              <a:rPr lang="uk-UA" altLang="ko-KR" sz="3600" dirty="0" smtClean="0">
                <a:solidFill>
                  <a:schemeClr val="accent1">
                    <a:lumMod val="50000"/>
                  </a:schemeClr>
                </a:solidFill>
              </a:rPr>
              <a:t>Постеж </a:t>
            </a:r>
            <a:r>
              <a:rPr lang="uk-UA" altLang="ko-KR" sz="3600" dirty="0" smtClean="0">
                <a:solidFill>
                  <a:schemeClr val="accent1">
                    <a:lumMod val="50000"/>
                  </a:schemeClr>
                </a:solidFill>
              </a:rPr>
              <a:t>за життям </a:t>
            </a:r>
            <a:r>
              <a:rPr lang="uk-UA" altLang="ko-KR" sz="36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uk-UA" altLang="ko-KR" sz="3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altLang="ko-KR" sz="3600" dirty="0" smtClean="0">
                <a:solidFill>
                  <a:schemeClr val="accent1">
                    <a:lumMod val="50000"/>
                  </a:schemeClr>
                </a:solidFill>
              </a:rPr>
              <a:t>рибок</a:t>
            </a:r>
            <a:endParaRPr lang="ko-KR" altLang="en-US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altLang="ko-KR" b="1" dirty="0" smtClean="0"/>
              <a:t>Практичне завдання</a:t>
            </a:r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1772816"/>
            <a:ext cx="7992888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допомогою яких плавців рухаються рибки?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дихають? Як годуються?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1600" y="3140968"/>
            <a:ext cx="7920880" cy="122413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Визнач, який корм їм більше подобається: сухі дафнії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чи живі черв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ячки</a:t>
            </a:r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Спостерігай, як вони збирають корм.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19672" y="4653136"/>
            <a:ext cx="6984776" cy="1296144"/>
          </a:xfrm>
          <a:prstGeom prst="roundRect">
            <a:avLst/>
          </a:prstGeom>
          <a:solidFill>
            <a:srgbClr val="C4E1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Вироби у рибок умовний рефлекс на дзвоник.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Протягом тижня супроводжуй кожне годування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дзвоником.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596743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r>
              <a:rPr lang="uk-UA" altLang="ko-KR" dirty="0" smtClean="0">
                <a:solidFill>
                  <a:schemeClr val="accent1">
                    <a:lumMod val="50000"/>
                  </a:schemeClr>
                </a:solidFill>
              </a:rPr>
              <a:t>Постеж за </a:t>
            </a:r>
            <a:r>
              <a:rPr lang="uk-UA" altLang="ko-KR" dirty="0" smtClean="0">
                <a:solidFill>
                  <a:schemeClr val="accent1">
                    <a:lumMod val="50000"/>
                  </a:schemeClr>
                </a:solidFill>
              </a:rPr>
              <a:t>життям</a:t>
            </a:r>
            <a:br>
              <a:rPr lang="uk-UA" altLang="ko-KR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altLang="ko-KR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altLang="ko-KR" dirty="0" smtClean="0">
                <a:solidFill>
                  <a:schemeClr val="accent1">
                    <a:lumMod val="50000"/>
                  </a:schemeClr>
                </a:solidFill>
              </a:rPr>
              <a:t>рибок</a:t>
            </a:r>
            <a:endParaRPr lang="ko-KR" alt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altLang="ko-KR" b="1" dirty="0" smtClean="0"/>
              <a:t>Практичне завдання</a:t>
            </a:r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592" y="1772816"/>
            <a:ext cx="7992888" cy="1152128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Занотовуй, чим годував/годувала  рибок.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 вони поводилися.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71600" y="3140968"/>
            <a:ext cx="7920880" cy="122413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Спостерігай за рухами рибок. Завдяки яким плавцям вони рухаються (піднімаються вгору, опускаються, рухаються 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вперед).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619672" y="4653136"/>
            <a:ext cx="6984776" cy="129614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k-UA" sz="2400" b="1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Дізнайся більше цікавого про життя акваріумних</a:t>
            </a:r>
          </a:p>
          <a:p>
            <a: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рибок! Спостерігай та занотовуй!</a:t>
            </a:r>
            <a:br>
              <a:rPr lang="uk-UA" sz="24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1586902" cy="801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596743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511</Words>
  <Application>Microsoft Office PowerPoint</Application>
  <PresentationFormat>Экран (4:3)</PresentationFormat>
  <Paragraphs>110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19" baseType="lpstr">
      <vt:lpstr>Office Theme</vt:lpstr>
      <vt:lpstr>Custom Design</vt:lpstr>
      <vt:lpstr>Слайд 1</vt:lpstr>
      <vt:lpstr> «Облаштовування акваріума» </vt:lpstr>
      <vt:lpstr> «Облаштовування акваріума» </vt:lpstr>
      <vt:lpstr> «Облаштовування акваріума» </vt:lpstr>
      <vt:lpstr> «Облаштовування акваріума» </vt:lpstr>
      <vt:lpstr> «Облаштовування акваріума» </vt:lpstr>
      <vt:lpstr>Мешканців акваріума</vt:lpstr>
      <vt:lpstr> Мешканців  акваріума</vt:lpstr>
      <vt:lpstr> Мешканців акваріума</vt:lpstr>
      <vt:lpstr> Мешканців акваріума</vt:lpstr>
      <vt:lpstr>  Рибка Гупі</vt:lpstr>
      <vt:lpstr>  Мечоносці</vt:lpstr>
      <vt:lpstr>  Барбуси</vt:lpstr>
      <vt:lpstr>  Гурамі</vt:lpstr>
      <vt:lpstr>  Даніо</vt:lpstr>
      <vt:lpstr>Постеж за життям  рибок</vt:lpstr>
      <vt:lpstr> Постеж за життям  рибок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Inna</cp:lastModifiedBy>
  <cp:revision>40</cp:revision>
  <dcterms:created xsi:type="dcterms:W3CDTF">2014-04-01T16:35:38Z</dcterms:created>
  <dcterms:modified xsi:type="dcterms:W3CDTF">2020-09-22T12:54:09Z</dcterms:modified>
</cp:coreProperties>
</file>