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3" r:id="rId3"/>
    <p:sldId id="271" r:id="rId4"/>
    <p:sldId id="273" r:id="rId5"/>
    <p:sldId id="264" r:id="rId6"/>
    <p:sldId id="265" r:id="rId7"/>
    <p:sldId id="266" r:id="rId8"/>
    <p:sldId id="267" r:id="rId9"/>
    <p:sldId id="268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31" d="100"/>
          <a:sy n="131" d="100"/>
        </p:scale>
        <p:origin x="144" y="3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40000"/>
                <a:lumOff val="60000"/>
              </a:schemeClr>
            </a:gs>
            <a:gs pos="3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01.08.2019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2555776" y="339502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ТЕРМОМЕТР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68600"/>
            <a:ext cx="1011928" cy="10172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97044">
            <a:off x="2098899" y="3170453"/>
            <a:ext cx="412467" cy="103786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71911">
            <a:off x="4599171" y="3107197"/>
            <a:ext cx="1125669" cy="11864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2966">
            <a:off x="6004882" y="1812155"/>
            <a:ext cx="1381308" cy="90094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4989">
            <a:off x="6540673" y="2998574"/>
            <a:ext cx="581211" cy="1403705"/>
          </a:xfrm>
          <a:prstGeom prst="rect">
            <a:avLst/>
          </a:prstGeom>
        </p:spPr>
      </p:pic>
      <p:sp>
        <p:nvSpPr>
          <p:cNvPr id="16" name="Овальная выноска 15"/>
          <p:cNvSpPr/>
          <p:nvPr/>
        </p:nvSpPr>
        <p:spPr>
          <a:xfrm>
            <a:off x="2987824" y="1563638"/>
            <a:ext cx="2880320" cy="1512168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3371" y="3219822"/>
            <a:ext cx="792088" cy="78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477751"/>
            <a:ext cx="1673565" cy="178841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989411"/>
            <a:ext cx="6300192" cy="316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63273" y="573883"/>
            <a:ext cx="912797" cy="90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771550"/>
            <a:ext cx="4734135" cy="3889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915566"/>
            <a:ext cx="792088" cy="78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1999" y="1851670"/>
            <a:ext cx="36724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ru-RU" sz="2400" dirty="0" err="1" smtClean="0"/>
              <a:t>Підготуй</a:t>
            </a:r>
            <a:r>
              <a:rPr lang="ru-RU" sz="2400" dirty="0"/>
              <a:t>: три </a:t>
            </a:r>
            <a:r>
              <a:rPr lang="ru-RU" sz="2400" dirty="0" err="1"/>
              <a:t>аркуші</a:t>
            </a:r>
            <a:r>
              <a:rPr lang="ru-RU" sz="2400" dirty="0"/>
              <a:t> </a:t>
            </a:r>
            <a:r>
              <a:rPr lang="ru-RU" sz="2400" dirty="0" err="1"/>
              <a:t>паперу</a:t>
            </a:r>
            <a:r>
              <a:rPr lang="ru-RU" sz="2400" dirty="0"/>
              <a:t> (</a:t>
            </a:r>
            <a:r>
              <a:rPr lang="ru-RU" sz="2400" dirty="0" err="1"/>
              <a:t>білого</a:t>
            </a:r>
            <a:r>
              <a:rPr lang="ru-RU" sz="2400" dirty="0"/>
              <a:t>, </a:t>
            </a:r>
            <a:r>
              <a:rPr lang="ru-RU" sz="2400" dirty="0" err="1"/>
              <a:t>червоного</a:t>
            </a:r>
            <a:r>
              <a:rPr lang="ru-RU" sz="2400" dirty="0"/>
              <a:t> й зеленого), </a:t>
            </a:r>
            <a:endParaRPr lang="ru-RU" sz="2400" dirty="0" smtClean="0"/>
          </a:p>
          <a:p>
            <a:r>
              <a:rPr lang="ru-RU" sz="2400" dirty="0" err="1" smtClean="0"/>
              <a:t>білі</a:t>
            </a:r>
            <a:r>
              <a:rPr lang="ru-RU" sz="2400" dirty="0" smtClean="0"/>
              <a:t> </a:t>
            </a:r>
            <a:r>
              <a:rPr lang="ru-RU" sz="2400" dirty="0"/>
              <a:t>й </a:t>
            </a:r>
            <a:r>
              <a:rPr lang="ru-RU" sz="2400" dirty="0" err="1"/>
              <a:t>червоні</a:t>
            </a:r>
            <a:r>
              <a:rPr lang="ru-RU" sz="2400" dirty="0"/>
              <a:t> нитки, </a:t>
            </a:r>
            <a:r>
              <a:rPr lang="ru-RU" sz="2400" dirty="0" err="1"/>
              <a:t>чорну</a:t>
            </a:r>
            <a:r>
              <a:rPr lang="ru-RU" sz="2400" dirty="0"/>
              <a:t> </a:t>
            </a:r>
            <a:r>
              <a:rPr lang="ru-RU" sz="2400" dirty="0" err="1"/>
              <a:t>гелієву</a:t>
            </a:r>
            <a:r>
              <a:rPr lang="ru-RU" sz="2400" dirty="0"/>
              <a:t> ручку.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635646"/>
            <a:ext cx="1656184" cy="1769844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68344" y="3790662"/>
            <a:ext cx="792088" cy="72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1851670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ru-RU" sz="2400" dirty="0" err="1"/>
              <a:t>Із</a:t>
            </a:r>
            <a:r>
              <a:rPr lang="ru-RU" sz="2400" dirty="0"/>
              <a:t> зеленого </a:t>
            </a:r>
            <a:r>
              <a:rPr lang="ru-RU" sz="2400" dirty="0" err="1"/>
              <a:t>паперу</a:t>
            </a:r>
            <a:r>
              <a:rPr lang="ru-RU" sz="2400" dirty="0"/>
              <a:t> </a:t>
            </a:r>
            <a:r>
              <a:rPr lang="ru-RU" sz="2400" dirty="0" err="1"/>
              <a:t>виріж</a:t>
            </a:r>
            <a:r>
              <a:rPr lang="ru-RU" sz="2400" dirty="0"/>
              <a:t> основу термометра, а з </a:t>
            </a:r>
            <a:r>
              <a:rPr lang="ru-RU" sz="2400" dirty="0" err="1"/>
              <a:t>білого</a:t>
            </a:r>
            <a:r>
              <a:rPr lang="ru-RU" sz="2400" dirty="0"/>
              <a:t> — поле для </a:t>
            </a:r>
            <a:r>
              <a:rPr lang="ru-RU" sz="2400" dirty="0" err="1"/>
              <a:t>шкали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572732"/>
            <a:ext cx="1872208" cy="1945627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68144" y="3232587"/>
            <a:ext cx="750134" cy="74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99568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3. </a:t>
            </a:r>
            <a:r>
              <a:rPr lang="ru-RU" sz="2400" dirty="0"/>
              <a:t>За </a:t>
            </a:r>
            <a:r>
              <a:rPr lang="ru-RU" sz="2400" dirty="0" err="1"/>
              <a:t>допомогою</a:t>
            </a:r>
            <a:r>
              <a:rPr lang="ru-RU" sz="2400" dirty="0"/>
              <a:t> </a:t>
            </a:r>
            <a:r>
              <a:rPr lang="ru-RU" sz="2400" dirty="0" err="1"/>
              <a:t>лінійки</a:t>
            </a:r>
            <a:r>
              <a:rPr lang="ru-RU" sz="2400" dirty="0"/>
              <a:t> й </a:t>
            </a:r>
            <a:r>
              <a:rPr lang="ru-RU" sz="2400" dirty="0" err="1"/>
              <a:t>гелієвої</a:t>
            </a:r>
            <a:r>
              <a:rPr lang="ru-RU" sz="2400" dirty="0"/>
              <a:t> ручки нанеси шкалу.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1556477"/>
            <a:ext cx="1992942" cy="2030545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64307"/>
            <a:ext cx="792088" cy="78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3000782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82803" y="1894062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4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ru-RU" sz="2400" dirty="0" err="1"/>
              <a:t>Виріж</a:t>
            </a:r>
            <a:r>
              <a:rPr lang="ru-RU" sz="2400" dirty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червоного</a:t>
            </a:r>
            <a:r>
              <a:rPr lang="ru-RU" sz="2400" dirty="0"/>
              <a:t> </a:t>
            </a:r>
            <a:r>
              <a:rPr lang="ru-RU" sz="2400" dirty="0" err="1"/>
              <a:t>паперу</a:t>
            </a:r>
            <a:r>
              <a:rPr lang="ru-RU" sz="2400" dirty="0"/>
              <a:t> </a:t>
            </a:r>
            <a:r>
              <a:rPr lang="ru-RU" sz="2400" dirty="0" err="1"/>
              <a:t>кружечок</a:t>
            </a:r>
            <a:r>
              <a:rPr lang="ru-RU" sz="2400" dirty="0"/>
              <a:t> і наклей </a:t>
            </a:r>
            <a:r>
              <a:rPr lang="ru-RU" sz="2400" dirty="0" err="1"/>
              <a:t>його</a:t>
            </a:r>
            <a:r>
              <a:rPr lang="ru-RU" sz="2400" dirty="0"/>
              <a:t> на основу термометра.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1057" y="1589982"/>
            <a:ext cx="1872208" cy="1963536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764562" y="1534218"/>
            <a:ext cx="720080" cy="71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016104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174972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5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ru-RU" sz="2400" dirty="0" err="1"/>
              <a:t>Відріж</a:t>
            </a:r>
            <a:r>
              <a:rPr lang="ru-RU" sz="2400" dirty="0"/>
              <a:t> </a:t>
            </a:r>
            <a:r>
              <a:rPr lang="ru-RU" sz="2400" dirty="0" err="1"/>
              <a:t>однакові</a:t>
            </a:r>
            <a:r>
              <a:rPr lang="ru-RU" sz="2400" dirty="0"/>
              <a:t> </a:t>
            </a:r>
            <a:r>
              <a:rPr lang="ru-RU" sz="2400" dirty="0" err="1"/>
              <a:t>завдовжки</a:t>
            </a:r>
            <a:r>
              <a:rPr lang="ru-RU" sz="2400" dirty="0"/>
              <a:t> </a:t>
            </a:r>
            <a:r>
              <a:rPr lang="ru-RU" sz="2400" dirty="0" err="1"/>
              <a:t>червону</a:t>
            </a:r>
            <a:r>
              <a:rPr lang="ru-RU" sz="2400" dirty="0"/>
              <a:t> й </a:t>
            </a:r>
            <a:r>
              <a:rPr lang="ru-RU" sz="2400" dirty="0" err="1"/>
              <a:t>білу</a:t>
            </a:r>
            <a:r>
              <a:rPr lang="ru-RU" sz="2400" dirty="0"/>
              <a:t> нитки. Переплети </a:t>
            </a:r>
            <a:r>
              <a:rPr lang="ru-RU" sz="2400" dirty="0" err="1"/>
              <a:t>їх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347614"/>
            <a:ext cx="2088232" cy="2232960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23" y="2937390"/>
            <a:ext cx="864971" cy="85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4399131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80125" y="2031207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ru-RU" sz="2400" dirty="0" err="1"/>
              <a:t>Підтягнувши</a:t>
            </a:r>
            <a:r>
              <a:rPr lang="ru-RU" sz="2400" dirty="0"/>
              <a:t> </a:t>
            </a:r>
            <a:r>
              <a:rPr lang="ru-RU" sz="2400" dirty="0" err="1"/>
              <a:t>кінчик</a:t>
            </a:r>
            <a:r>
              <a:rPr lang="ru-RU" sz="2400" dirty="0"/>
              <a:t> нитки, </a:t>
            </a:r>
            <a:r>
              <a:rPr lang="ru-RU" sz="2400" dirty="0" err="1"/>
              <a:t>вистав</a:t>
            </a:r>
            <a:r>
              <a:rPr lang="ru-RU" sz="2400" dirty="0"/>
              <a:t> на </a:t>
            </a:r>
            <a:r>
              <a:rPr lang="ru-RU" sz="2400" dirty="0" err="1"/>
              <a:t>шкалі</a:t>
            </a:r>
            <a:r>
              <a:rPr lang="ru-RU" sz="2400" dirty="0"/>
              <a:t> </a:t>
            </a:r>
            <a:r>
              <a:rPr lang="ru-RU" sz="2400" dirty="0" err="1" smtClean="0"/>
              <a:t>відповідну</a:t>
            </a:r>
            <a:r>
              <a:rPr lang="ru-RU" sz="2400" dirty="0" smtClean="0"/>
              <a:t> </a:t>
            </a:r>
            <a:r>
              <a:rPr lang="ru-RU" sz="2400" dirty="0"/>
              <a:t>температуру.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1773" y="1590641"/>
            <a:ext cx="1872208" cy="1962217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887922" y="3147814"/>
            <a:ext cx="684584" cy="71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45871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3093</TotalTime>
  <Words>98</Words>
  <Application>Microsoft Office PowerPoint</Application>
  <PresentationFormat>Экран (16:9)</PresentationFormat>
  <Paragraphs>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kompukter</cp:lastModifiedBy>
  <cp:revision>53</cp:revision>
  <dcterms:created xsi:type="dcterms:W3CDTF">2019-01-31T13:11:11Z</dcterms:created>
  <dcterms:modified xsi:type="dcterms:W3CDTF">2019-08-01T14:40:13Z</dcterms:modified>
</cp:coreProperties>
</file>