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132856"/>
            <a:ext cx="6696744" cy="1470025"/>
          </a:xfrm>
        </p:spPr>
        <p:txBody>
          <a:bodyPr/>
          <a:lstStyle/>
          <a:p>
            <a:r>
              <a:rPr lang="uk-UA" b="1" dirty="0" smtClean="0"/>
              <a:t>Серце </a:t>
            </a:r>
            <a:r>
              <a:rPr lang="uk-UA" b="1" dirty="0"/>
              <a:t>—</a:t>
            </a:r>
            <a:r>
              <a:rPr lang="en-US" b="1" dirty="0" smtClean="0"/>
              <a:t> </a:t>
            </a:r>
            <a:r>
              <a:rPr lang="uk-UA" b="1" dirty="0" smtClean="0"/>
              <a:t>інструмент життя</a:t>
            </a:r>
            <a:endParaRPr lang="ru-RU" b="1" dirty="0"/>
          </a:p>
        </p:txBody>
      </p:sp>
      <p:pic>
        <p:nvPicPr>
          <p:cNvPr id="1027" name="Picture 3" descr="D:\ex-d4\укрмова-2\Частина 2\елдодаток\серце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396" y="3789040"/>
            <a:ext cx="2916684" cy="291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664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Lena\Downloads\kisspng-heart-anatomy-clip-art-human-heart-5ac3c3361f3f13.56286267152277893412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8640"/>
            <a:ext cx="5513261" cy="779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251520" y="1988840"/>
            <a:ext cx="5256584" cy="2088232"/>
          </a:xfrm>
        </p:spPr>
        <p:txBody>
          <a:bodyPr>
            <a:normAutofit fontScale="90000"/>
          </a:bodyPr>
          <a:lstStyle/>
          <a:p>
            <a:pPr algn="l"/>
            <a:r>
              <a:rPr lang="uk-UA" sz="2800" b="1" dirty="0" smtClean="0"/>
              <a:t>Серце </a:t>
            </a:r>
            <a:r>
              <a:rPr lang="uk-UA" sz="2800" dirty="0" smtClean="0"/>
              <a:t>— орган, який перекачує кров, щоб вона потрапляла до інших органів людського тіла. Серце забезпечує життєдіяльність усього організму.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83244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0" y="188640"/>
            <a:ext cx="8712968" cy="2088232"/>
          </a:xfrm>
        </p:spPr>
        <p:txBody>
          <a:bodyPr>
            <a:normAutofit/>
          </a:bodyPr>
          <a:lstStyle/>
          <a:p>
            <a:pPr algn="l"/>
            <a:r>
              <a:rPr lang="ru-RU" sz="2400" dirty="0" err="1" smtClean="0"/>
              <a:t>Серце</a:t>
            </a:r>
            <a:r>
              <a:rPr lang="ru-RU" sz="2400" dirty="0"/>
              <a:t> </a:t>
            </a:r>
            <a:r>
              <a:rPr lang="ru-RU" sz="2400" dirty="0" err="1"/>
              <a:t>людини</a:t>
            </a:r>
            <a:r>
              <a:rPr lang="ru-RU" sz="2400" dirty="0"/>
              <a:t> </a:t>
            </a:r>
            <a:r>
              <a:rPr lang="ru-RU" sz="2400" dirty="0" err="1"/>
              <a:t>розташоване</a:t>
            </a:r>
            <a:r>
              <a:rPr lang="ru-RU" sz="2400" dirty="0"/>
              <a:t> </a:t>
            </a:r>
            <a:r>
              <a:rPr lang="ru-RU" sz="2400" dirty="0" err="1"/>
              <a:t>посередині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правою і </a:t>
            </a:r>
            <a:r>
              <a:rPr lang="ru-RU" sz="2400" dirty="0" err="1"/>
              <a:t>лівою</a:t>
            </a:r>
            <a:r>
              <a:rPr lang="ru-RU" sz="2400" dirty="0"/>
              <a:t> </a:t>
            </a:r>
            <a:r>
              <a:rPr lang="ru-RU" sz="2400" dirty="0" err="1"/>
              <a:t>легенями</a:t>
            </a:r>
            <a:r>
              <a:rPr lang="ru-RU" sz="2400" dirty="0"/>
              <a:t> і </a:t>
            </a:r>
            <a:r>
              <a:rPr lang="ru-RU" sz="2400" dirty="0" err="1"/>
              <a:t>трохи</a:t>
            </a:r>
            <a:r>
              <a:rPr lang="ru-RU" sz="2400" dirty="0"/>
              <a:t> </a:t>
            </a:r>
            <a:r>
              <a:rPr lang="ru-RU" sz="2400" dirty="0" err="1"/>
              <a:t>зміщене</a:t>
            </a:r>
            <a:r>
              <a:rPr lang="ru-RU" sz="2400" dirty="0"/>
              <a:t> </a:t>
            </a:r>
            <a:r>
              <a:rPr lang="ru-RU" sz="2400" dirty="0" err="1"/>
              <a:t>ліворуч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ru-RU" sz="2400" dirty="0" smtClean="0"/>
              <a:t>Кров </a:t>
            </a:r>
            <a:r>
              <a:rPr lang="ru-RU" sz="2400" dirty="0" err="1" smtClean="0"/>
              <a:t>надходить</a:t>
            </a:r>
            <a:r>
              <a:rPr lang="ru-RU" sz="2400" dirty="0" smtClean="0"/>
              <a:t> у </a:t>
            </a:r>
            <a:r>
              <a:rPr lang="ru-RU" sz="2400" dirty="0" err="1" smtClean="0"/>
              <a:t>серце</a:t>
            </a:r>
            <a:r>
              <a:rPr lang="ru-RU" sz="2400" dirty="0" smtClean="0"/>
              <a:t> і </a:t>
            </a:r>
            <a:r>
              <a:rPr lang="ru-RU" sz="2400" dirty="0" err="1" smtClean="0"/>
              <a:t>виходить</a:t>
            </a:r>
            <a:r>
              <a:rPr lang="ru-RU" sz="2400" dirty="0" smtClean="0"/>
              <a:t> </a:t>
            </a:r>
            <a:r>
              <a:rPr lang="ru-RU" sz="2400" dirty="0" err="1" smtClean="0"/>
              <a:t>із</a:t>
            </a:r>
            <a:r>
              <a:rPr lang="ru-RU" sz="2400" dirty="0" smtClean="0"/>
              <a:t> </a:t>
            </a:r>
            <a:r>
              <a:rPr lang="ru-RU" sz="2400" dirty="0" err="1" smtClean="0"/>
              <a:t>нього</a:t>
            </a:r>
            <a:r>
              <a:rPr lang="ru-RU" sz="2400" dirty="0" smtClean="0"/>
              <a:t> по венах і </a:t>
            </a:r>
            <a:r>
              <a:rPr lang="ru-RU" sz="2400" dirty="0" err="1" smtClean="0"/>
              <a:t>артеріях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122" name="Picture 2" descr="D:\ex-d4\укрмова-2\Частина 2\елдодаток\Foto_448_261045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18" y="2413000"/>
            <a:ext cx="7781925" cy="444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149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Lena\Downloads\kisspng-heart-anatomy-clip-art-human-heart-5ac3c3361f3f13.56286267152277893412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69561"/>
            <a:ext cx="3635091" cy="5140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632848" cy="2088232"/>
          </a:xfrm>
        </p:spPr>
        <p:txBody>
          <a:bodyPr>
            <a:normAutofit/>
          </a:bodyPr>
          <a:lstStyle/>
          <a:p>
            <a:pPr algn="l"/>
            <a:r>
              <a:rPr lang="uk-UA" sz="2800" dirty="0" smtClean="0"/>
              <a:t>Це орган завбільшки з кулак, а важить він близько 300 грамів — менше, ніж два середніх яблука.</a:t>
            </a:r>
            <a:endParaRPr lang="ru-RU" sz="2800" dirty="0"/>
          </a:p>
        </p:txBody>
      </p:sp>
      <p:pic>
        <p:nvPicPr>
          <p:cNvPr id="4099" name="Picture 3" descr="C:\Users\Lena\Downloads\Lovepik_com-400439679-hand-painted-gesture-design-element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6817"/>
            <a:ext cx="3465734" cy="346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ena\Downloads\7bdd90a38d7b076f0a4dabf08ca7ba4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01609">
            <a:off x="-837618" y="2951103"/>
            <a:ext cx="4458884" cy="296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748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179512" y="980728"/>
            <a:ext cx="8712968" cy="4536504"/>
          </a:xfrm>
        </p:spPr>
        <p:txBody>
          <a:bodyPr>
            <a:normAutofit fontScale="90000"/>
          </a:bodyPr>
          <a:lstStyle/>
          <a:p>
            <a:pPr algn="l"/>
            <a:r>
              <a:rPr lang="uk-UA" sz="2800" dirty="0" smtClean="0"/>
              <a:t>Серце</a:t>
            </a:r>
            <a:r>
              <a:rPr lang="uk-UA" sz="2800" b="1" dirty="0" smtClean="0"/>
              <a:t> </a:t>
            </a:r>
            <a:r>
              <a:rPr lang="uk-UA" sz="2800" dirty="0" smtClean="0"/>
              <a:t>починає працювати раніше, ніж людина народжується,</a:t>
            </a:r>
            <a:br>
              <a:rPr lang="uk-UA" sz="2800" dirty="0" smtClean="0"/>
            </a:br>
            <a:r>
              <a:rPr lang="uk-UA" sz="2800" dirty="0" smtClean="0"/>
              <a:t>і працює все її життя.</a:t>
            </a:r>
            <a:br>
              <a:rPr lang="uk-UA" sz="2800" dirty="0" smtClean="0"/>
            </a:br>
            <a:r>
              <a:rPr lang="uk-UA" sz="2800" dirty="0" smtClean="0"/>
              <a:t>Серце треба берегти!</a:t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 smtClean="0"/>
              <a:t>•  Багато рухатись</a:t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 smtClean="0"/>
              <a:t>• Споживати здорову їжу</a:t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/>
              <a:t>• </a:t>
            </a:r>
            <a:r>
              <a:rPr lang="uk-UA" sz="2800" dirty="0" smtClean="0"/>
              <a:t>Уникати шкідливих звичок</a:t>
            </a:r>
            <a:br>
              <a:rPr lang="uk-UA" sz="2800" dirty="0" smtClean="0"/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/>
              <a:t>• </a:t>
            </a:r>
            <a:r>
              <a:rPr lang="uk-UA" sz="2800" dirty="0" smtClean="0"/>
              <a:t>Радіти!</a:t>
            </a:r>
            <a:endParaRPr lang="ru-RU" sz="2800" dirty="0"/>
          </a:p>
        </p:txBody>
      </p:sp>
      <p:pic>
        <p:nvPicPr>
          <p:cNvPr id="6146" name="Picture 2" descr="D:\ex-d4\укрмова-2\Частина 2\елдодаток\Content (13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941633" cy="396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12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560840" cy="1296144"/>
          </a:xfrm>
        </p:spPr>
        <p:txBody>
          <a:bodyPr>
            <a:normAutofit/>
          </a:bodyPr>
          <a:lstStyle/>
          <a:p>
            <a:pPr algn="l"/>
            <a:r>
              <a:rPr lang="uk-UA" sz="2800" dirty="0" smtClean="0"/>
              <a:t>Зображення серця — символ любові та турботи.</a:t>
            </a:r>
            <a:endParaRPr lang="ru-RU" sz="2800" dirty="0"/>
          </a:p>
        </p:txBody>
      </p:sp>
      <p:pic>
        <p:nvPicPr>
          <p:cNvPr id="7170" name="Picture 2" descr="D:\ex-d4\укрмова-2\Частина 2\елдодаток\156747-full_earth-day-clip-art-for-kids-clipart-panda-free-clipart-imag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68824"/>
            <a:ext cx="47434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2755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188</TotalTime>
  <Words>65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Серце — інструмент життя</vt:lpstr>
      <vt:lpstr>Серце — орган, який перекачує кров, щоб вона потрапляла до інших органів людського тіла. Серце забезпечує життєдіяльність усього організму.</vt:lpstr>
      <vt:lpstr>Серце людини розташоване посередині між правою і лівою легенями і трохи зміщене ліворуч. Кров надходить у серце і виходить із нього по венах і артеріях.</vt:lpstr>
      <vt:lpstr>Це орган завбільшки з кулак, а важить він близько 300 грамів — менше, ніж два середніх яблука.</vt:lpstr>
      <vt:lpstr>Серце починає працювати раніше, ніж людина народжується, і працює все її життя. Серце треба берегти!  •  Багато рухатись  • Споживати здорову їжу  • Уникати шкідливих звичок  • Радіти!</vt:lpstr>
      <vt:lpstr>Зображення серця — символ любові та турботи.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Lena</cp:lastModifiedBy>
  <cp:revision>8</cp:revision>
  <dcterms:created xsi:type="dcterms:W3CDTF">2019-03-27T14:20:00Z</dcterms:created>
  <dcterms:modified xsi:type="dcterms:W3CDTF">2019-03-30T12:44:45Z</dcterms:modified>
</cp:coreProperties>
</file>