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8" r:id="rId4"/>
    <p:sldId id="269" r:id="rId5"/>
    <p:sldId id="258" r:id="rId6"/>
    <p:sldId id="259" r:id="rId7"/>
    <p:sldId id="260" r:id="rId8"/>
    <p:sldId id="261" r:id="rId9"/>
    <p:sldId id="274" r:id="rId10"/>
    <p:sldId id="273" r:id="rId11"/>
    <p:sldId id="277" r:id="rId12"/>
    <p:sldId id="276" r:id="rId13"/>
    <p:sldId id="275" r:id="rId14"/>
    <p:sldId id="279" r:id="rId15"/>
    <p:sldId id="278" r:id="rId16"/>
    <p:sldId id="281" r:id="rId17"/>
    <p:sldId id="280" r:id="rId18"/>
    <p:sldId id="270" r:id="rId19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3B00"/>
    <a:srgbClr val="C0DED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F60EE-04F0-47BE-8A3F-AD7DC6E91326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E25EB-67A2-4DEB-B589-76F2B2DD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43523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E25EB-67A2-4DEB-B589-76F2B2DD6AC7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33360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627534"/>
            <a:ext cx="4494794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53517" y="1917595"/>
            <a:ext cx="276370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ПРЕЗЕНТАЦІЯ</a:t>
            </a:r>
            <a:r>
              <a:rPr lang="en-US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3"/>
          <p:cNvSpPr txBox="1">
            <a:spLocks noChangeArrowheads="1"/>
          </p:cNvSpPr>
          <p:nvPr/>
        </p:nvSpPr>
        <p:spPr bwMode="auto">
          <a:xfrm>
            <a:off x="0" y="2427734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uk-UA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«Півник та лисичка</a:t>
            </a:r>
            <a:r>
              <a:rPr lang="uk-UA" altLang="ru-RU" sz="2800" b="1" dirty="0" smtClean="0">
                <a:solidFill>
                  <a:schemeClr val="accent6">
                    <a:lumMod val="75000"/>
                  </a:schemeClr>
                </a:solidFill>
              </a:rPr>
              <a:t>»</a:t>
            </a:r>
            <a:endParaRPr lang="uk-UA" alt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1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876256" y="3219822"/>
            <a:ext cx="1944217" cy="1316233"/>
          </a:xfrm>
          <a:prstGeom prst="rect">
            <a:avLst/>
          </a:prstGeom>
          <a:noFill/>
        </p:spPr>
      </p:pic>
      <p:sp>
        <p:nvSpPr>
          <p:cNvPr id="12" name="Блок-схема: узел 11"/>
          <p:cNvSpPr/>
          <p:nvPr/>
        </p:nvSpPr>
        <p:spPr>
          <a:xfrm>
            <a:off x="7380312" y="483518"/>
            <a:ext cx="1440160" cy="1152128"/>
          </a:xfrm>
          <a:prstGeom prst="flowChartConnector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899592" y="1491630"/>
            <a:ext cx="1080120" cy="936104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>
            <a:off x="467544" y="699542"/>
            <a:ext cx="1321296" cy="108012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>
            <a:off x="7164288" y="1203598"/>
            <a:ext cx="1152128" cy="936104"/>
          </a:xfrm>
          <a:prstGeom prst="flowChartConnector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075806"/>
            <a:ext cx="1584176" cy="1647543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3075806"/>
            <a:ext cx="1743075" cy="1571625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81488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3"/>
          <p:cNvSpPr txBox="1">
            <a:spLocks noChangeArrowheads="1"/>
          </p:cNvSpPr>
          <p:nvPr/>
        </p:nvSpPr>
        <p:spPr bwMode="auto">
          <a:xfrm>
            <a:off x="0" y="483518"/>
            <a:ext cx="88924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uk-UA" altLang="en-US" sz="2800" b="1" dirty="0" smtClean="0">
                <a:solidFill>
                  <a:srgbClr val="FF3B00"/>
                </a:solidFill>
              </a:rPr>
              <a:t>«</a:t>
            </a:r>
            <a:r>
              <a:rPr lang="uk-UA" altLang="ru-RU" sz="2800" b="1" dirty="0" smtClean="0">
                <a:solidFill>
                  <a:srgbClr val="FF3B00"/>
                </a:solidFill>
              </a:rPr>
              <a:t>Півник та лисичка»</a:t>
            </a:r>
            <a:endParaRPr lang="uk-UA" altLang="ru-RU" sz="2800" b="1" dirty="0">
              <a:solidFill>
                <a:srgbClr val="FF3B00"/>
              </a:solidFill>
            </a:endParaRPr>
          </a:p>
        </p:txBody>
      </p:sp>
      <p:pic>
        <p:nvPicPr>
          <p:cNvPr id="3" name="Picture 2" descr="E:\Ex_\Андрей\Н901641УКнижка для читання_рис\ЛИСА И ПЕТУХ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1059582"/>
            <a:ext cx="5400600" cy="36104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681">
            <a:off x="1026759" y="2367183"/>
            <a:ext cx="2430175" cy="158506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994866">
            <a:off x="7712075" y="2910033"/>
            <a:ext cx="555708" cy="13967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82337">
            <a:off x="1914431" y="711132"/>
            <a:ext cx="1256644" cy="132450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915566"/>
            <a:ext cx="1604464" cy="107547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111">
            <a:off x="1032671" y="937987"/>
            <a:ext cx="469069" cy="1132866"/>
          </a:xfrm>
          <a:prstGeom prst="rect">
            <a:avLst/>
          </a:prstGeom>
        </p:spPr>
      </p:pic>
      <p:sp>
        <p:nvSpPr>
          <p:cNvPr id="14" name="Скругленный прямоугольник 13"/>
          <p:cNvSpPr/>
          <p:nvPr/>
        </p:nvSpPr>
        <p:spPr>
          <a:xfrm>
            <a:off x="3275856" y="915566"/>
            <a:ext cx="2736304" cy="163448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>
                    <a:lumMod val="50000"/>
                  </a:schemeClr>
                </a:solidFill>
              </a:rPr>
              <a:t>Підготуй матеріали та інструменти для виготовлення півника      і лисички.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5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4283968" y="3075806"/>
            <a:ext cx="1944217" cy="1316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27584" y="627534"/>
            <a:ext cx="3600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 1</a:t>
            </a:r>
            <a:r>
              <a:rPr lang="ru-RU" sz="2000" b="1" dirty="0">
                <a:solidFill>
                  <a:srgbClr val="00B0F0"/>
                </a:solidFill>
              </a:rPr>
              <a:t>. </a:t>
            </a:r>
            <a:r>
              <a:rPr lang="ru-RU" sz="2000" dirty="0"/>
              <a:t>За допомого </a:t>
            </a:r>
            <a:r>
              <a:rPr lang="ru-RU" sz="2000" dirty="0" err="1"/>
              <a:t>лінійки</a:t>
            </a:r>
            <a:r>
              <a:rPr lang="ru-RU" sz="2000" dirty="0"/>
              <a:t> </a:t>
            </a:r>
            <a:endParaRPr lang="en-US" sz="2000" dirty="0" smtClean="0"/>
          </a:p>
          <a:p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/>
              <a:t>циркуля намалюй </a:t>
            </a:r>
            <a:r>
              <a:rPr lang="ru-RU" sz="2000" dirty="0" err="1" smtClean="0"/>
              <a:t>деталі</a:t>
            </a:r>
            <a:endParaRPr lang="en-US" sz="2000" dirty="0" smtClean="0"/>
          </a:p>
          <a:p>
            <a:r>
              <a:rPr lang="ru-RU" sz="2000" dirty="0" smtClean="0"/>
              <a:t> </a:t>
            </a:r>
            <a:r>
              <a:rPr lang="ru-RU" sz="2000" dirty="0"/>
              <a:t>для виготовлення півника.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99592" y="1851670"/>
            <a:ext cx="30243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2.</a:t>
            </a:r>
            <a:r>
              <a:rPr lang="ru-RU" sz="2000" dirty="0" smtClean="0"/>
              <a:t> На </a:t>
            </a:r>
            <a:r>
              <a:rPr lang="ru-RU" sz="2000" dirty="0" err="1" smtClean="0"/>
              <a:t>клаптику</a:t>
            </a:r>
            <a:r>
              <a:rPr lang="ru-RU" sz="2000" dirty="0" smtClean="0"/>
              <a:t> </a:t>
            </a:r>
            <a:r>
              <a:rPr lang="ru-RU" sz="2000" dirty="0" err="1" smtClean="0"/>
              <a:t>червоного</a:t>
            </a:r>
            <a:r>
              <a:rPr lang="ru-RU" sz="2000" dirty="0" smtClean="0"/>
              <a:t> фетру намалюй деталь для </a:t>
            </a:r>
            <a:r>
              <a:rPr lang="ru-RU" sz="2000" dirty="0" err="1" smtClean="0"/>
              <a:t>гребеня</a:t>
            </a:r>
            <a:r>
              <a:rPr lang="ru-RU" sz="2000" dirty="0" smtClean="0"/>
              <a:t> і </a:t>
            </a:r>
            <a:r>
              <a:rPr lang="ru-RU" sz="2000" dirty="0" err="1" smtClean="0"/>
              <a:t>сережок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9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219822"/>
            <a:ext cx="1800199" cy="1316233"/>
          </a:xfrm>
          <a:prstGeom prst="rect">
            <a:avLst/>
          </a:prstGeom>
          <a:noFill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131590"/>
            <a:ext cx="216447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1203598"/>
            <a:ext cx="2160240" cy="2965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899592" y="627534"/>
            <a:ext cx="50943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3. </a:t>
            </a:r>
            <a:r>
              <a:rPr lang="ru-RU" sz="2000" dirty="0"/>
              <a:t>На </a:t>
            </a:r>
            <a:r>
              <a:rPr lang="ru-RU" sz="2000" dirty="0" smtClean="0"/>
              <a:t>аркуші зеленого паперу </a:t>
            </a:r>
            <a:r>
              <a:rPr lang="ru-RU" sz="2000" dirty="0"/>
              <a:t>намалюй деталь для крил.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99592" y="1491630"/>
            <a:ext cx="38884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B0F0"/>
                </a:solidFill>
              </a:rPr>
              <a:t>4. </a:t>
            </a:r>
            <a:r>
              <a:rPr lang="ru-RU" sz="2000" dirty="0"/>
              <a:t>Виріж </a:t>
            </a:r>
            <a:r>
              <a:rPr lang="ru-RU" sz="2000" dirty="0" smtClean="0"/>
              <a:t>усі </a:t>
            </a:r>
            <a:r>
              <a:rPr lang="ru-RU" sz="2000" dirty="0"/>
              <a:t>деталі.</a:t>
            </a:r>
          </a:p>
        </p:txBody>
      </p:sp>
      <p:pic>
        <p:nvPicPr>
          <p:cNvPr id="9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715766"/>
            <a:ext cx="1800199" cy="1316233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203598"/>
            <a:ext cx="2171700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1203598"/>
            <a:ext cx="222885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3106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25107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355726"/>
            <a:ext cx="5781675" cy="222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971600" y="483519"/>
            <a:ext cx="55446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 5. </a:t>
            </a:r>
            <a:r>
              <a:rPr lang="ru-RU" sz="2000" dirty="0" err="1"/>
              <a:t>Оранжевим</a:t>
            </a:r>
            <a:r>
              <a:rPr lang="ru-RU" sz="2000" dirty="0"/>
              <a:t> </a:t>
            </a:r>
            <a:r>
              <a:rPr lang="ru-RU" sz="2000" dirty="0" err="1"/>
              <a:t>олівцем</a:t>
            </a:r>
            <a:r>
              <a:rPr lang="ru-RU" sz="2000" dirty="0"/>
              <a:t> намалюй </a:t>
            </a:r>
            <a:r>
              <a:rPr lang="ru-RU" sz="2000" dirty="0" err="1"/>
              <a:t>дзьоб</a:t>
            </a:r>
            <a:r>
              <a:rPr lang="ru-RU" sz="2000" dirty="0"/>
              <a:t>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971600" y="1059583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 6. </a:t>
            </a:r>
            <a:r>
              <a:rPr lang="ru-RU" sz="2000" dirty="0" smtClean="0"/>
              <a:t>На деталі </a:t>
            </a:r>
            <a:r>
              <a:rPr lang="ru-RU" sz="2000" dirty="0" err="1" smtClean="0"/>
              <a:t>жовтого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кольору</a:t>
            </a:r>
            <a:r>
              <a:rPr lang="ru-RU" sz="2000" dirty="0" smtClean="0"/>
              <a:t> </a:t>
            </a:r>
            <a:r>
              <a:rPr lang="ru-RU" sz="2000" dirty="0" err="1" smtClean="0"/>
              <a:t>канцелярським</a:t>
            </a:r>
            <a:r>
              <a:rPr lang="ru-RU" sz="2000" dirty="0" smtClean="0"/>
              <a:t> </a:t>
            </a:r>
            <a:r>
              <a:rPr lang="ru-RU" sz="2000" dirty="0" err="1" smtClean="0"/>
              <a:t>ножем</a:t>
            </a:r>
            <a:r>
              <a:rPr lang="ru-RU" sz="2000" dirty="0" smtClean="0"/>
              <a:t> </a:t>
            </a:r>
            <a:r>
              <a:rPr lang="ru-RU" sz="2000" dirty="0" err="1" smtClean="0"/>
              <a:t>розріж</a:t>
            </a:r>
            <a:r>
              <a:rPr lang="ru-RU" sz="2000" dirty="0" smtClean="0"/>
              <a:t>    </a:t>
            </a:r>
            <a:r>
              <a:rPr lang="ru-RU" sz="2000" dirty="0" err="1" smtClean="0"/>
              <a:t>лінії</a:t>
            </a:r>
            <a:r>
              <a:rPr lang="ru-RU" sz="2000" dirty="0" smtClean="0"/>
              <a:t> для </a:t>
            </a:r>
            <a:r>
              <a:rPr lang="ru-RU" sz="2000" dirty="0" err="1" smtClean="0"/>
              <a:t>розрізу</a:t>
            </a:r>
            <a:r>
              <a:rPr lang="ru-RU" sz="2000" dirty="0" smtClean="0"/>
              <a:t>. </a:t>
            </a:r>
            <a:endParaRPr lang="ru-RU" sz="20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043608" y="1923678"/>
            <a:ext cx="61926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  <a:latin typeface="+mj-lt"/>
              </a:rPr>
              <a:t>7.</a:t>
            </a:r>
            <a:r>
              <a:rPr lang="ru-RU" sz="2000" dirty="0" smtClean="0">
                <a:latin typeface="+mj-lt"/>
              </a:rPr>
              <a:t> </a:t>
            </a:r>
            <a:r>
              <a:rPr lang="ru-RU" sz="2000" dirty="0"/>
              <a:t>Склей у </a:t>
            </a:r>
            <a:r>
              <a:rPr lang="ru-RU" sz="2000" dirty="0" smtClean="0"/>
              <a:t>вигляді конуса </a:t>
            </a:r>
            <a:r>
              <a:rPr lang="ru-RU" sz="2000" dirty="0"/>
              <a:t>тулуб півника.</a:t>
            </a:r>
            <a:endParaRPr lang="ru-RU" sz="2000" dirty="0">
              <a:latin typeface="+mj-lt"/>
            </a:endParaRPr>
          </a:p>
        </p:txBody>
      </p:sp>
      <p:pic>
        <p:nvPicPr>
          <p:cNvPr id="9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804248" y="3003798"/>
            <a:ext cx="1872209" cy="1316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1085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27584" y="627535"/>
            <a:ext cx="77768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 8. </a:t>
            </a:r>
            <a:r>
              <a:rPr lang="ru-RU" sz="2000" dirty="0" smtClean="0"/>
              <a:t>Устав </a:t>
            </a:r>
            <a:r>
              <a:rPr lang="ru-RU" sz="2000" dirty="0"/>
              <a:t>деталь </a:t>
            </a:r>
            <a:r>
              <a:rPr lang="ru-RU" sz="2000" dirty="0" err="1" smtClean="0"/>
              <a:t>гребеня</a:t>
            </a:r>
            <a:r>
              <a:rPr lang="ru-RU" sz="2000" dirty="0" smtClean="0"/>
              <a:t> </a:t>
            </a:r>
            <a:r>
              <a:rPr lang="ru-RU" sz="2000" dirty="0"/>
              <a:t>в отвір на </a:t>
            </a:r>
            <a:r>
              <a:rPr lang="ru-RU" sz="2000" dirty="0" err="1"/>
              <a:t>голові</a:t>
            </a:r>
            <a:r>
              <a:rPr lang="ru-RU" sz="2000" dirty="0"/>
              <a:t>, як на </a:t>
            </a:r>
            <a:r>
              <a:rPr lang="ru-RU" sz="2000" dirty="0" err="1"/>
              <a:t>малюнку</a:t>
            </a:r>
            <a:r>
              <a:rPr lang="ru-RU" sz="2000" dirty="0"/>
              <a:t>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99592" y="1347614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9. </a:t>
            </a:r>
            <a:r>
              <a:rPr lang="ru-RU" sz="2000" dirty="0" err="1"/>
              <a:t>Смужки</a:t>
            </a:r>
            <a:r>
              <a:rPr lang="ru-RU" sz="2000" dirty="0"/>
              <a:t> хвоста на </a:t>
            </a:r>
            <a:r>
              <a:rPr lang="ru-RU" sz="2000" dirty="0" err="1"/>
              <a:t>тулубі</a:t>
            </a:r>
            <a:r>
              <a:rPr lang="ru-RU" sz="2000" dirty="0"/>
              <a:t> </a:t>
            </a:r>
            <a:r>
              <a:rPr lang="ru-RU" sz="2000" dirty="0" err="1" smtClean="0"/>
              <a:t>дещо</a:t>
            </a:r>
            <a:r>
              <a:rPr lang="ru-RU" sz="2000" dirty="0" smtClean="0"/>
              <a:t> </a:t>
            </a:r>
            <a:r>
              <a:rPr lang="ru-RU" sz="2000" dirty="0" err="1"/>
              <a:t>відігни</a:t>
            </a:r>
            <a:r>
              <a:rPr lang="ru-RU" sz="2000" dirty="0"/>
              <a:t> </a:t>
            </a:r>
            <a:r>
              <a:rPr lang="ru-RU" sz="2000" dirty="0" smtClean="0"/>
              <a:t>і </a:t>
            </a:r>
            <a:r>
              <a:rPr lang="ru-RU" sz="2000" dirty="0" err="1"/>
              <a:t>підкрути</a:t>
            </a:r>
            <a:r>
              <a:rPr lang="ru-RU" sz="2000" dirty="0"/>
              <a:t> </a:t>
            </a:r>
            <a:endParaRPr lang="en-US" sz="2000" dirty="0" smtClean="0"/>
          </a:p>
          <a:p>
            <a:r>
              <a:rPr lang="ru-RU" sz="2000" dirty="0" smtClean="0"/>
              <a:t>за </a:t>
            </a:r>
            <a:r>
              <a:rPr lang="ru-RU" sz="2000" dirty="0"/>
              <a:t>допомогою </a:t>
            </a:r>
            <a:r>
              <a:rPr lang="ru-RU" sz="2000" dirty="0" err="1"/>
              <a:t>ножиць</a:t>
            </a:r>
            <a:r>
              <a:rPr lang="ru-RU" sz="2000" dirty="0"/>
              <a:t>.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995686"/>
            <a:ext cx="1971675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2139702"/>
            <a:ext cx="1924050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3635896" y="2859782"/>
            <a:ext cx="1872209" cy="1316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99742"/>
            <a:ext cx="5256584" cy="2168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99592" y="627535"/>
            <a:ext cx="77048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  <a:latin typeface="+mj-lt"/>
              </a:rPr>
              <a:t>10.</a:t>
            </a:r>
            <a:r>
              <a:rPr lang="ru-RU" sz="2000" dirty="0" smtClean="0">
                <a:latin typeface="+mj-lt"/>
              </a:rPr>
              <a:t> </a:t>
            </a:r>
            <a:r>
              <a:rPr lang="ru-RU" sz="2000" dirty="0"/>
              <a:t>Підготуй </a:t>
            </a:r>
            <a:r>
              <a:rPr lang="ru-RU" sz="2000" dirty="0" err="1"/>
              <a:t>різнокольорові</a:t>
            </a:r>
            <a:r>
              <a:rPr lang="ru-RU" sz="2000" dirty="0"/>
              <a:t> </a:t>
            </a:r>
            <a:r>
              <a:rPr lang="ru-RU" sz="2000" dirty="0" err="1"/>
              <a:t>смужки</a:t>
            </a:r>
            <a:r>
              <a:rPr lang="ru-RU" sz="2000" dirty="0"/>
              <a:t> для хвоста, як на </a:t>
            </a:r>
            <a:r>
              <a:rPr lang="ru-RU" sz="2000" dirty="0" err="1"/>
              <a:t>малюнку</a:t>
            </a:r>
            <a:r>
              <a:rPr lang="ru-RU" sz="2000" dirty="0"/>
              <a:t>.</a:t>
            </a:r>
            <a:endParaRPr lang="ru-RU" sz="2000" dirty="0"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5576" y="1131590"/>
            <a:ext cx="7056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   11. </a:t>
            </a:r>
            <a:r>
              <a:rPr lang="ru-RU" sz="2000" dirty="0"/>
              <a:t>По </a:t>
            </a:r>
            <a:r>
              <a:rPr lang="ru-RU" sz="2000" dirty="0" err="1"/>
              <a:t>черзі</a:t>
            </a:r>
            <a:r>
              <a:rPr lang="ru-RU" sz="2000" dirty="0"/>
              <a:t> </a:t>
            </a:r>
            <a:r>
              <a:rPr lang="ru-RU" sz="2000" dirty="0" err="1"/>
              <a:t>підготовані</a:t>
            </a:r>
            <a:r>
              <a:rPr lang="ru-RU" sz="2000" dirty="0"/>
              <a:t> </a:t>
            </a:r>
            <a:r>
              <a:rPr lang="ru-RU" sz="2000" dirty="0" err="1"/>
              <a:t>смужки</a:t>
            </a:r>
            <a:r>
              <a:rPr lang="ru-RU" sz="2000" dirty="0"/>
              <a:t> вклей у хвіст півника.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99592" y="1635646"/>
            <a:ext cx="52150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12. </a:t>
            </a:r>
            <a:r>
              <a:rPr lang="ru-RU" sz="2000" dirty="0"/>
              <a:t>Деталь для крил </a:t>
            </a:r>
            <a:r>
              <a:rPr lang="ru-RU" sz="2000" dirty="0" smtClean="0"/>
              <a:t>устав у </a:t>
            </a:r>
            <a:r>
              <a:rPr lang="ru-RU" sz="2000" dirty="0" err="1"/>
              <a:t>прорізи</a:t>
            </a:r>
            <a:r>
              <a:rPr lang="ru-RU" sz="2000" dirty="0"/>
              <a:t> на </a:t>
            </a:r>
            <a:r>
              <a:rPr lang="ru-RU" sz="2000" dirty="0" err="1"/>
              <a:t>спині</a:t>
            </a:r>
            <a:r>
              <a:rPr lang="ru-RU" sz="2000" dirty="0"/>
              <a:t> півника, </a:t>
            </a:r>
            <a:r>
              <a:rPr lang="ru-RU" sz="2000" dirty="0" err="1" smtClean="0"/>
              <a:t>дещо</a:t>
            </a:r>
            <a:r>
              <a:rPr lang="ru-RU" sz="2000" dirty="0" smtClean="0"/>
              <a:t> </a:t>
            </a:r>
            <a:r>
              <a:rPr lang="ru-RU" sz="2000" dirty="0"/>
              <a:t>загнувши догори. </a:t>
            </a:r>
          </a:p>
        </p:txBody>
      </p:sp>
      <p:pic>
        <p:nvPicPr>
          <p:cNvPr id="11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732240" y="3003798"/>
            <a:ext cx="1872209" cy="1316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3611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355726"/>
            <a:ext cx="5124450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043608" y="483518"/>
            <a:ext cx="75608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  <a:latin typeface="+mj-lt"/>
              </a:rPr>
              <a:t>13.</a:t>
            </a:r>
            <a:r>
              <a:rPr lang="ru-RU" sz="2000" dirty="0" smtClean="0">
                <a:latin typeface="+mj-lt"/>
              </a:rPr>
              <a:t> </a:t>
            </a:r>
            <a:r>
              <a:rPr lang="ru-RU" sz="2000" dirty="0" smtClean="0"/>
              <a:t>У </a:t>
            </a:r>
            <a:r>
              <a:rPr lang="ru-RU" sz="2000" dirty="0"/>
              <a:t>деталях для лапок </a:t>
            </a:r>
            <a:r>
              <a:rPr lang="ru-RU" sz="2000" dirty="0" smtClean="0"/>
              <a:t>зроби зубочисткою отвори.</a:t>
            </a:r>
            <a:endParaRPr lang="ru-RU" sz="2000" dirty="0"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43608" y="987574"/>
            <a:ext cx="66967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14. </a:t>
            </a:r>
            <a:r>
              <a:rPr lang="ru-RU" sz="2000" dirty="0"/>
              <a:t>Через отвори </a:t>
            </a:r>
            <a:r>
              <a:rPr lang="ru-RU" sz="2000" dirty="0" smtClean="0"/>
              <a:t>протяг</a:t>
            </a:r>
            <a:r>
              <a:rPr lang="uk-UA" sz="2000" dirty="0" smtClean="0"/>
              <a:t>н</a:t>
            </a:r>
            <a:r>
              <a:rPr lang="ru-RU" sz="2000" dirty="0" smtClean="0"/>
              <a:t>и </a:t>
            </a:r>
            <a:r>
              <a:rPr lang="ru-RU" sz="2000" dirty="0"/>
              <a:t>відрізки нитки (5 см) та зав’яжи.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43608" y="1491630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15. </a:t>
            </a:r>
            <a:r>
              <a:rPr lang="ru-RU" sz="2000" dirty="0"/>
              <a:t>Підготуй два невеличкі </a:t>
            </a:r>
            <a:r>
              <a:rPr lang="ru-RU" sz="2000" dirty="0" err="1"/>
              <a:t>жовті</a:t>
            </a:r>
            <a:r>
              <a:rPr lang="ru-RU" sz="2000" dirty="0"/>
              <a:t> прямокутники і з їх допомогою приклей лапки </a:t>
            </a:r>
            <a:r>
              <a:rPr lang="ru-RU" sz="2000" dirty="0" smtClean="0"/>
              <a:t>із </a:t>
            </a:r>
            <a:r>
              <a:rPr lang="ru-RU" sz="2000" dirty="0"/>
              <a:t>середини тулуба півника.</a:t>
            </a:r>
          </a:p>
        </p:txBody>
      </p:sp>
      <p:pic>
        <p:nvPicPr>
          <p:cNvPr id="12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732240" y="3003798"/>
            <a:ext cx="1872209" cy="1316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331640" y="627534"/>
            <a:ext cx="7272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  16. </a:t>
            </a:r>
            <a:r>
              <a:rPr lang="ru-RU" sz="2000" dirty="0"/>
              <a:t>За допомогою зубочистки зроби отвір </a:t>
            </a:r>
            <a:r>
              <a:rPr lang="ru-RU" sz="2000" dirty="0" smtClean="0"/>
              <a:t>у </a:t>
            </a:r>
            <a:r>
              <a:rPr lang="ru-RU" sz="2000" dirty="0" err="1"/>
              <a:t>спині</a:t>
            </a:r>
            <a:r>
              <a:rPr lang="ru-RU" sz="2000" dirty="0"/>
              <a:t> півника </a:t>
            </a:r>
            <a:r>
              <a:rPr lang="ru-RU" sz="2000" dirty="0" err="1"/>
              <a:t>біля</a:t>
            </a:r>
            <a:r>
              <a:rPr lang="ru-RU" sz="2000" dirty="0"/>
              <a:t> </a:t>
            </a:r>
            <a:r>
              <a:rPr lang="ru-RU" sz="2000" dirty="0" smtClean="0"/>
              <a:t> хвоста </a:t>
            </a:r>
            <a:r>
              <a:rPr lang="ru-RU" sz="2000" dirty="0"/>
              <a:t>та протягни нитку, закріпивши її </a:t>
            </a:r>
            <a:r>
              <a:rPr lang="ru-RU" sz="2000" dirty="0" smtClean="0"/>
              <a:t>із </a:t>
            </a:r>
            <a:r>
              <a:rPr lang="ru-RU" sz="2000" dirty="0"/>
              <a:t>середини.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475656" y="1563638"/>
            <a:ext cx="37444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17. </a:t>
            </a:r>
            <a:r>
              <a:rPr lang="ru-RU" sz="2000" dirty="0"/>
              <a:t>Півник готовий.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851670"/>
            <a:ext cx="224790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1995686"/>
            <a:ext cx="216217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067944" y="3003798"/>
            <a:ext cx="1872209" cy="1316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499742"/>
            <a:ext cx="5611813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755576" y="627534"/>
            <a:ext cx="76328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B0F0"/>
                </a:solidFill>
              </a:rPr>
              <a:t>1. </a:t>
            </a:r>
            <a:r>
              <a:rPr lang="ru-RU" sz="2000" dirty="0"/>
              <a:t>За допомого лінійки та циркуля намалюй деталі для виготовлення лисички.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55576" y="1275606"/>
            <a:ext cx="73934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B0F0"/>
                </a:solidFill>
                <a:latin typeface="+mj-lt"/>
              </a:rPr>
              <a:t>2.</a:t>
            </a:r>
            <a:r>
              <a:rPr lang="ru-RU" sz="2000" dirty="0">
                <a:latin typeface="+mj-lt"/>
              </a:rPr>
              <a:t> </a:t>
            </a:r>
            <a:r>
              <a:rPr lang="ru-RU" sz="2000" dirty="0"/>
              <a:t>Виріж у</a:t>
            </a:r>
            <a:r>
              <a:rPr lang="ru-RU" sz="2000" dirty="0" smtClean="0"/>
              <a:t>сі </a:t>
            </a:r>
            <a:r>
              <a:rPr lang="ru-RU" sz="2000" dirty="0"/>
              <a:t>деталі.</a:t>
            </a:r>
            <a:endParaRPr lang="ru-RU" sz="2000" dirty="0">
              <a:latin typeface="+mj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55576" y="1779662"/>
            <a:ext cx="7128792" cy="40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3. </a:t>
            </a:r>
            <a:r>
              <a:rPr lang="ru-RU" sz="2000" dirty="0"/>
              <a:t>На деталі тулуба </a:t>
            </a:r>
            <a:r>
              <a:rPr lang="ru-RU" sz="2000" dirty="0" smtClean="0"/>
              <a:t>зубочисткою зроби </a:t>
            </a:r>
            <a:r>
              <a:rPr lang="ru-RU" sz="2000" dirty="0"/>
              <a:t>отвори, як на </a:t>
            </a:r>
            <a:r>
              <a:rPr lang="ru-RU" sz="2000" dirty="0" err="1"/>
              <a:t>малюнку</a:t>
            </a:r>
            <a:r>
              <a:rPr lang="ru-RU" sz="2000" dirty="0"/>
              <a:t>.</a:t>
            </a:r>
          </a:p>
        </p:txBody>
      </p:sp>
      <p:pic>
        <p:nvPicPr>
          <p:cNvPr id="12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588224" y="3075806"/>
            <a:ext cx="1872209" cy="1316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211710"/>
            <a:ext cx="5964831" cy="2609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755576" y="627534"/>
            <a:ext cx="77048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B0F0"/>
                </a:solidFill>
              </a:rPr>
              <a:t>4. </a:t>
            </a:r>
            <a:r>
              <a:rPr lang="ru-RU" sz="2000" dirty="0"/>
              <a:t>Зігни вушка за макетом.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55576" y="1131590"/>
            <a:ext cx="62646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5. </a:t>
            </a:r>
            <a:r>
              <a:rPr lang="ru-RU" sz="2000" dirty="0" smtClean="0"/>
              <a:t>Надай</a:t>
            </a:r>
            <a:r>
              <a:rPr lang="ru-RU" sz="2000" dirty="0"/>
              <a:t> </a:t>
            </a:r>
            <a:r>
              <a:rPr lang="ru-RU" sz="2000" dirty="0" smtClean="0"/>
              <a:t>вушкам об’єму, </a:t>
            </a:r>
            <a:r>
              <a:rPr lang="ru-RU" sz="2000" dirty="0"/>
              <a:t>склеївши нижню частину.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55576" y="1635646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6. </a:t>
            </a:r>
            <a:r>
              <a:rPr lang="ru-RU" sz="2000" dirty="0"/>
              <a:t>Склей у </a:t>
            </a:r>
            <a:r>
              <a:rPr lang="ru-RU" sz="2000" dirty="0" smtClean="0"/>
              <a:t>вигляді конуса </a:t>
            </a:r>
            <a:r>
              <a:rPr lang="ru-RU" sz="2000" dirty="0"/>
              <a:t>тулуб лисички.</a:t>
            </a:r>
          </a:p>
        </p:txBody>
      </p:sp>
      <p:pic>
        <p:nvPicPr>
          <p:cNvPr id="11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732240" y="3003798"/>
            <a:ext cx="1872209" cy="1316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99" y="2355726"/>
            <a:ext cx="5617945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115616" y="1635646"/>
            <a:ext cx="5184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9. </a:t>
            </a:r>
            <a:r>
              <a:rPr lang="ru-RU" sz="2000" dirty="0"/>
              <a:t>Наклей білий кінчик на хвіст.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043608" y="987574"/>
            <a:ext cx="72728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 8. </a:t>
            </a:r>
            <a:r>
              <a:rPr lang="ru-RU" sz="2000" dirty="0"/>
              <a:t>Намалюй </a:t>
            </a:r>
            <a:r>
              <a:rPr lang="ru-RU" sz="2000" dirty="0" smtClean="0"/>
              <a:t>і </a:t>
            </a:r>
            <a:r>
              <a:rPr lang="ru-RU" sz="2000" dirty="0"/>
              <a:t>виріж </a:t>
            </a:r>
            <a:r>
              <a:rPr lang="ru-RU" sz="2000" dirty="0" smtClean="0"/>
              <a:t>із </a:t>
            </a:r>
            <a:r>
              <a:rPr lang="ru-RU" sz="2000" dirty="0"/>
              <a:t>білого паперу деталь для кінчика хвоста.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43608" y="555526"/>
            <a:ext cx="52561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  <a:latin typeface="+mj-lt"/>
              </a:rPr>
              <a:t> 7.</a:t>
            </a:r>
            <a:r>
              <a:rPr lang="ru-RU" sz="2000" dirty="0" smtClean="0">
                <a:latin typeface="+mj-lt"/>
              </a:rPr>
              <a:t> </a:t>
            </a:r>
            <a:r>
              <a:rPr lang="ru-RU" sz="2000" dirty="0"/>
              <a:t>Приклей вушка до </a:t>
            </a:r>
            <a:r>
              <a:rPr lang="ru-RU" sz="2000" dirty="0" smtClean="0"/>
              <a:t>конуса.</a:t>
            </a:r>
            <a:endParaRPr lang="ru-RU" sz="2000" dirty="0">
              <a:latin typeface="+mj-lt"/>
            </a:endParaRPr>
          </a:p>
        </p:txBody>
      </p:sp>
      <p:pic>
        <p:nvPicPr>
          <p:cNvPr id="12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876256" y="3147814"/>
            <a:ext cx="1872209" cy="1316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024019"/>
            <a:ext cx="4464496" cy="2707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971600" y="555526"/>
            <a:ext cx="74005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 smtClean="0">
              <a:solidFill>
                <a:srgbClr val="00B0F0"/>
              </a:solidFill>
              <a:latin typeface="+mj-lt"/>
            </a:endParaRPr>
          </a:p>
          <a:p>
            <a:r>
              <a:rPr lang="ru-RU" sz="2000" b="1" dirty="0" smtClean="0">
                <a:solidFill>
                  <a:srgbClr val="00B0F0"/>
                </a:solidFill>
                <a:latin typeface="+mj-lt"/>
              </a:rPr>
              <a:t> 10.</a:t>
            </a:r>
            <a:r>
              <a:rPr lang="ru-RU" sz="2000" dirty="0" smtClean="0">
                <a:latin typeface="+mj-lt"/>
              </a:rPr>
              <a:t> </a:t>
            </a:r>
            <a:r>
              <a:rPr lang="ru-RU" sz="2000" dirty="0"/>
              <a:t>Намалюй </a:t>
            </a:r>
            <a:r>
              <a:rPr lang="ru-RU" sz="2000" dirty="0" err="1"/>
              <a:t>лисичці</a:t>
            </a:r>
            <a:r>
              <a:rPr lang="ru-RU" sz="2000" dirty="0"/>
              <a:t> </a:t>
            </a:r>
            <a:r>
              <a:rPr lang="ru-RU" sz="2000" dirty="0" err="1"/>
              <a:t>очі</a:t>
            </a:r>
            <a:r>
              <a:rPr lang="ru-RU" sz="2000" dirty="0"/>
              <a:t> та </a:t>
            </a:r>
            <a:r>
              <a:rPr lang="ru-RU" sz="2000" dirty="0" err="1"/>
              <a:t>розфарбуй</a:t>
            </a:r>
            <a:r>
              <a:rPr lang="ru-RU" sz="2000" dirty="0"/>
              <a:t> </a:t>
            </a:r>
            <a:r>
              <a:rPr lang="ru-RU" sz="2000" dirty="0" err="1"/>
              <a:t>ніс</a:t>
            </a:r>
            <a:r>
              <a:rPr lang="ru-RU" sz="2000" dirty="0"/>
              <a:t>.</a:t>
            </a:r>
            <a:endParaRPr lang="ru-RU" sz="2000" dirty="0"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43608" y="1491630"/>
            <a:ext cx="59046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11. </a:t>
            </a:r>
            <a:r>
              <a:rPr lang="ru-RU" sz="2000" dirty="0" smtClean="0"/>
              <a:t>У </a:t>
            </a:r>
            <a:r>
              <a:rPr lang="ru-RU" sz="2000" dirty="0"/>
              <a:t>деталях для лапок зубочисткою зроби </a:t>
            </a:r>
            <a:r>
              <a:rPr lang="ru-RU" sz="2000" dirty="0" smtClean="0"/>
              <a:t>отвори.</a:t>
            </a:r>
            <a:endParaRPr lang="ru-RU" sz="2000" dirty="0"/>
          </a:p>
        </p:txBody>
      </p:sp>
      <p:pic>
        <p:nvPicPr>
          <p:cNvPr id="10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516216" y="2787774"/>
            <a:ext cx="1872209" cy="1316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971600" y="627534"/>
            <a:ext cx="6480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12. </a:t>
            </a:r>
            <a:r>
              <a:rPr lang="ru-RU" sz="2000" dirty="0"/>
              <a:t>Через отвори протяги відрізки нитки (5 см) та зав’яжи.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7" y="1108796"/>
            <a:ext cx="2808312" cy="3484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724128" y="2859782"/>
            <a:ext cx="1872209" cy="1316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211710"/>
            <a:ext cx="3888432" cy="245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971600" y="627534"/>
            <a:ext cx="7344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  <a:latin typeface="+mj-lt"/>
              </a:rPr>
              <a:t>13.</a:t>
            </a:r>
            <a:r>
              <a:rPr lang="ru-RU" sz="2000" dirty="0" smtClean="0">
                <a:latin typeface="+mj-lt"/>
              </a:rPr>
              <a:t> </a:t>
            </a:r>
            <a:r>
              <a:rPr lang="ru-RU" sz="2000" dirty="0" smtClean="0"/>
              <a:t>У нижній частині тулуба </a:t>
            </a:r>
            <a:r>
              <a:rPr lang="ru-RU" sz="2000" dirty="0"/>
              <a:t>зроби два отвори для передніх </a:t>
            </a:r>
            <a:r>
              <a:rPr lang="ru-RU" sz="2000" dirty="0" smtClean="0"/>
              <a:t>лапок. Протягни </a:t>
            </a:r>
            <a:r>
              <a:rPr lang="ru-RU" sz="2000" dirty="0"/>
              <a:t>в них </a:t>
            </a:r>
            <a:r>
              <a:rPr lang="ru-RU" sz="2000" dirty="0" smtClean="0"/>
              <a:t>нитки, </a:t>
            </a:r>
            <a:r>
              <a:rPr lang="ru-RU" sz="2000" dirty="0"/>
              <a:t>прикріплені до лапок.</a:t>
            </a:r>
            <a:endParaRPr lang="ru-RU" sz="2000" dirty="0"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71600" y="1419622"/>
            <a:ext cx="7344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14. </a:t>
            </a:r>
            <a:r>
              <a:rPr lang="ru-RU" sz="2000" dirty="0"/>
              <a:t>Підготуй чотири невеличкі оранжеві прямокутники і з їх допомогою приклей лапки </a:t>
            </a:r>
            <a:r>
              <a:rPr lang="ru-RU" sz="2000" dirty="0" smtClean="0"/>
              <a:t>із середини </a:t>
            </a:r>
            <a:r>
              <a:rPr lang="ru-RU" sz="2000" dirty="0"/>
              <a:t>тулуба.</a:t>
            </a:r>
          </a:p>
        </p:txBody>
      </p:sp>
      <p:pic>
        <p:nvPicPr>
          <p:cNvPr id="10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2931790"/>
            <a:ext cx="1656183" cy="1316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067694"/>
            <a:ext cx="4248472" cy="2607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99592" y="483518"/>
            <a:ext cx="78383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 15. </a:t>
            </a:r>
            <a:r>
              <a:rPr lang="ru-RU" sz="2000" dirty="0"/>
              <a:t>За допомогою зубочистки зроби отвір посередині спини лисички та протягни нитку, закріпивши її </a:t>
            </a:r>
            <a:r>
              <a:rPr lang="ru-RU" sz="2000" dirty="0" smtClean="0"/>
              <a:t>із </a:t>
            </a:r>
            <a:r>
              <a:rPr lang="ru-RU" sz="2000" dirty="0"/>
              <a:t>середини.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971600" y="1203598"/>
            <a:ext cx="482453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16. </a:t>
            </a:r>
            <a:r>
              <a:rPr lang="ru-RU" sz="2000" dirty="0"/>
              <a:t>Лисичка готова.</a:t>
            </a:r>
          </a:p>
        </p:txBody>
      </p:sp>
      <p:pic>
        <p:nvPicPr>
          <p:cNvPr id="11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588224" y="3003798"/>
            <a:ext cx="1872209" cy="1316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11510"/>
            <a:ext cx="576381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ьная выноска 7"/>
          <p:cNvSpPr/>
          <p:nvPr/>
        </p:nvSpPr>
        <p:spPr>
          <a:xfrm>
            <a:off x="3275856" y="411510"/>
            <a:ext cx="2808312" cy="1332728"/>
          </a:xfrm>
          <a:prstGeom prst="wedgeEllipse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tx2"/>
              </a:solidFill>
            </a:endParaRPr>
          </a:p>
          <a:p>
            <a:pPr algn="ctr"/>
            <a:r>
              <a:rPr lang="uk-UA" sz="1600" dirty="0" smtClean="0">
                <a:solidFill>
                  <a:schemeClr val="tx2"/>
                </a:solidFill>
              </a:rPr>
              <a:t>— </a:t>
            </a:r>
            <a:r>
              <a:rPr lang="uk-UA" sz="1600" dirty="0" smtClean="0">
                <a:solidFill>
                  <a:schemeClr val="tx2"/>
                </a:solidFill>
              </a:rPr>
              <a:t>А чи зможеш ти стояти на одній нозі і, заплющивши очі, співати?</a:t>
            </a:r>
            <a:endParaRPr lang="ru-RU" sz="1600" dirty="0" smtClean="0">
              <a:solidFill>
                <a:schemeClr val="tx2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0" name="Овальная выноска 9"/>
          <p:cNvSpPr/>
          <p:nvPr/>
        </p:nvSpPr>
        <p:spPr>
          <a:xfrm flipH="1">
            <a:off x="899592" y="987574"/>
            <a:ext cx="1800200" cy="1008112"/>
          </a:xfrm>
          <a:prstGeom prst="wedgeEllipseCallo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2"/>
              </a:solidFill>
            </a:endParaRPr>
          </a:p>
          <a:p>
            <a:pPr algn="ctr"/>
            <a:r>
              <a:rPr lang="uk-UA" dirty="0" smtClean="0">
                <a:solidFill>
                  <a:schemeClr val="tx2"/>
                </a:solidFill>
              </a:rPr>
              <a:t>— </a:t>
            </a:r>
            <a:r>
              <a:rPr lang="uk-UA" dirty="0" smtClean="0">
                <a:solidFill>
                  <a:schemeClr val="tx2"/>
                </a:solidFill>
              </a:rPr>
              <a:t>Зможу, чого ж не зможу?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3" name="Овальная выноска 12"/>
          <p:cNvSpPr/>
          <p:nvPr/>
        </p:nvSpPr>
        <p:spPr>
          <a:xfrm>
            <a:off x="6660232" y="1635646"/>
            <a:ext cx="2088232" cy="1368152"/>
          </a:xfrm>
          <a:prstGeom prst="wedgeEllipseCallo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2"/>
              </a:solidFill>
            </a:endParaRPr>
          </a:p>
          <a:p>
            <a:pPr algn="ctr"/>
            <a:r>
              <a:rPr lang="uk-UA" dirty="0" smtClean="0">
                <a:solidFill>
                  <a:schemeClr val="tx2"/>
                </a:solidFill>
              </a:rPr>
              <a:t>Розіграй </a:t>
            </a:r>
            <a:r>
              <a:rPr lang="uk-UA" dirty="0" smtClean="0">
                <a:solidFill>
                  <a:schemeClr val="tx2"/>
                </a:solidFill>
              </a:rPr>
              <a:t>діалог за допомогою  іграшок.</a:t>
            </a:r>
            <a:endParaRPr lang="ru-RU" dirty="0" smtClean="0">
              <a:solidFill>
                <a:schemeClr val="tx2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14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804248" y="3363838"/>
            <a:ext cx="1944217" cy="1316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456</Words>
  <Application>Microsoft Office PowerPoint</Application>
  <PresentationFormat>Экран (16:9)</PresentationFormat>
  <Paragraphs>48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Inna</cp:lastModifiedBy>
  <cp:revision>62</cp:revision>
  <dcterms:created xsi:type="dcterms:W3CDTF">2019-03-12T11:40:13Z</dcterms:created>
  <dcterms:modified xsi:type="dcterms:W3CDTF">2020-09-21T13:18:24Z</dcterms:modified>
</cp:coreProperties>
</file>