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08" r:id="rId3"/>
    <p:sldId id="268" r:id="rId4"/>
    <p:sldId id="260" r:id="rId5"/>
    <p:sldId id="293" r:id="rId6"/>
    <p:sldId id="303" r:id="rId7"/>
    <p:sldId id="304" r:id="rId8"/>
    <p:sldId id="305" r:id="rId9"/>
    <p:sldId id="306" r:id="rId10"/>
    <p:sldId id="307" r:id="rId11"/>
    <p:sldId id="309" r:id="rId12"/>
    <p:sldId id="310" r:id="rId13"/>
    <p:sldId id="311" r:id="rId14"/>
    <p:sldId id="312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3B00"/>
    <a:srgbClr val="C0DED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960" y="-2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F60EE-04F0-47BE-8A3F-AD7DC6E91326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E25EB-67A2-4DEB-B589-76F2B2DD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3523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91680" y="987574"/>
            <a:ext cx="54726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ВІДЕОПРЕЗЕНТАЦІЯ</a:t>
            </a:r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0" y="1779662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«Вироби з природних матеріалів</a:t>
            </a:r>
            <a:r>
              <a:rPr lang="uk-UA" altLang="ru-RU" sz="2800" b="1" dirty="0" smtClean="0">
                <a:solidFill>
                  <a:schemeClr val="accent6">
                    <a:lumMod val="75000"/>
                  </a:schemeClr>
                </a:solidFill>
              </a:rPr>
              <a:t>»</a:t>
            </a:r>
            <a:endParaRPr lang="uk-UA" alt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6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2931790"/>
            <a:ext cx="1872208" cy="1578697"/>
          </a:xfrm>
          <a:prstGeom prst="rect">
            <a:avLst/>
          </a:prstGeom>
          <a:noFill/>
        </p:spPr>
      </p:pic>
      <p:sp>
        <p:nvSpPr>
          <p:cNvPr id="17" name="Блок-схема: узел 16"/>
          <p:cNvSpPr/>
          <p:nvPr/>
        </p:nvSpPr>
        <p:spPr>
          <a:xfrm>
            <a:off x="6948264" y="555526"/>
            <a:ext cx="745232" cy="648072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755576" y="915566"/>
            <a:ext cx="936104" cy="936104"/>
          </a:xfrm>
          <a:prstGeom prst="flowChartConnector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1403648" y="483518"/>
            <a:ext cx="1177280" cy="1008112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7092280" y="987574"/>
            <a:ext cx="1143744" cy="1071736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499742"/>
            <a:ext cx="3615435" cy="17593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81488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Блок-схема: узел 16"/>
          <p:cNvSpPr/>
          <p:nvPr/>
        </p:nvSpPr>
        <p:spPr>
          <a:xfrm>
            <a:off x="6948264" y="555526"/>
            <a:ext cx="745232" cy="648072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755576" y="915566"/>
            <a:ext cx="936104" cy="936104"/>
          </a:xfrm>
          <a:prstGeom prst="flowChartConnector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1403648" y="483518"/>
            <a:ext cx="1177280" cy="1008112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7092280" y="987574"/>
            <a:ext cx="1143744" cy="1071736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499742"/>
            <a:ext cx="216217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3680" y="2427734"/>
            <a:ext cx="2880320" cy="24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3579862"/>
            <a:ext cx="1610398" cy="12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2859782"/>
            <a:ext cx="2232248" cy="1936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Облако 20"/>
          <p:cNvSpPr/>
          <p:nvPr/>
        </p:nvSpPr>
        <p:spPr>
          <a:xfrm>
            <a:off x="1547664" y="1707654"/>
            <a:ext cx="2232248" cy="91440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Спостерігай!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Облако 21"/>
          <p:cNvSpPr/>
          <p:nvPr/>
        </p:nvSpPr>
        <p:spPr>
          <a:xfrm>
            <a:off x="3635896" y="699542"/>
            <a:ext cx="2232248" cy="91440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Фантазуй!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Облако 22"/>
          <p:cNvSpPr/>
          <p:nvPr/>
        </p:nvSpPr>
        <p:spPr>
          <a:xfrm>
            <a:off x="5004048" y="1779662"/>
            <a:ext cx="2232248" cy="91440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Створюй!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488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681">
            <a:off x="1026759" y="2367183"/>
            <a:ext cx="2430175" cy="15850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94866">
            <a:off x="6487938" y="3054049"/>
            <a:ext cx="555708" cy="13967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82337">
            <a:off x="476514" y="3655804"/>
            <a:ext cx="860564" cy="90703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699542"/>
            <a:ext cx="1296144" cy="86880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111">
            <a:off x="816647" y="937986"/>
            <a:ext cx="469069" cy="1132866"/>
          </a:xfrm>
          <a:prstGeom prst="rect">
            <a:avLst/>
          </a:prstGeom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24328" y="1347614"/>
            <a:ext cx="1619672" cy="344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Овальная выноска 14"/>
          <p:cNvSpPr/>
          <p:nvPr/>
        </p:nvSpPr>
        <p:spPr>
          <a:xfrm>
            <a:off x="2483768" y="483518"/>
            <a:ext cx="3672408" cy="223224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915816" y="915566"/>
            <a:ext cx="30963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400" dirty="0" smtClean="0">
                <a:solidFill>
                  <a:srgbClr val="1F497D"/>
                </a:solidFill>
              </a:rPr>
              <a:t>Підготуй матеріали та інструменти для виготовлення </a:t>
            </a:r>
            <a:r>
              <a:rPr lang="uk-UA" sz="2400" dirty="0" smtClean="0">
                <a:solidFill>
                  <a:srgbClr val="1F497D"/>
                </a:solidFill>
              </a:rPr>
              <a:t>зайчика та лисички.</a:t>
            </a:r>
            <a:endParaRPr lang="ru-RU" sz="2400" dirty="0">
              <a:solidFill>
                <a:srgbClr val="1F497D"/>
              </a:solidFill>
            </a:endParaRPr>
          </a:p>
        </p:txBody>
      </p:sp>
      <p:pic>
        <p:nvPicPr>
          <p:cNvPr id="3074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9" y="2994498"/>
            <a:ext cx="2232248" cy="17001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ьная выноска 12"/>
          <p:cNvSpPr/>
          <p:nvPr/>
        </p:nvSpPr>
        <p:spPr>
          <a:xfrm>
            <a:off x="5004048" y="627534"/>
            <a:ext cx="3816424" cy="2160240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Виготовляй героїв з природних матеріалів.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58796" y="948450"/>
            <a:ext cx="2378571" cy="49050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627534"/>
            <a:ext cx="5976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1. Візьми за основу жолудь і за допомогою пластиліну та сливових кісточок сформуй голову лисички.</a:t>
            </a: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6156176" y="987574"/>
            <a:ext cx="2664296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 само можна використовувати інші природні матеріали.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779662"/>
            <a:ext cx="2437805" cy="2765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627534"/>
            <a:ext cx="5976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2. За допомогою пластиліну прикріпи голову до шматочка деревини, що буде тулубом лисички.</a:t>
            </a: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6156176" y="987574"/>
            <a:ext cx="2664296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 само можна використовувати інші природні матеріали.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635646"/>
            <a:ext cx="2637386" cy="2844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627534"/>
            <a:ext cx="5976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3. Зроби чотири кульки з бежевого пластиліну та використай їх, щоб прикріпити лапки до тулуба лисички.</a:t>
            </a: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6156176" y="987574"/>
            <a:ext cx="2664296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 само можна використовувати інші природні матеріали.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976612"/>
            <a:ext cx="2520280" cy="2854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627534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4. Таким же чином прикріпи до тулуба хвіст (половинку стручка акації).</a:t>
            </a: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6156176" y="987574"/>
            <a:ext cx="2664296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 само можна використовувати інші природні матеріали.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851670"/>
            <a:ext cx="2193206" cy="2683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ьная выноска 12"/>
          <p:cNvSpPr/>
          <p:nvPr/>
        </p:nvSpPr>
        <p:spPr>
          <a:xfrm>
            <a:off x="6156176" y="987574"/>
            <a:ext cx="2664296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Такий вигляд матиме фігурка лисички.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619672" y="1779662"/>
            <a:ext cx="3387048" cy="20172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ьная выноска 12"/>
          <p:cNvSpPr/>
          <p:nvPr/>
        </p:nvSpPr>
        <p:spPr>
          <a:xfrm>
            <a:off x="5580112" y="987574"/>
            <a:ext cx="3240360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Виготовляємо фігурку зайчика.</a:t>
            </a:r>
            <a:endParaRPr lang="uk-UA" dirty="0" smtClean="0">
              <a:solidFill>
                <a:srgbClr val="1F497D"/>
              </a:solidFill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851670"/>
            <a:ext cx="2088232" cy="2701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395536" y="627534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1. Скачай дві невеликі кульки з пластиліну бежевого кольору.</a:t>
            </a:r>
            <a:endParaRPr lang="uk-UA" sz="2400" dirty="0" smtClean="0">
              <a:solidFill>
                <a:srgbClr val="1F497D"/>
              </a:solidFill>
              <a:cs typeface="Times New Roman" pitchFamily="18" charset="0"/>
            </a:endParaRP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ьная выноска 12"/>
          <p:cNvSpPr/>
          <p:nvPr/>
        </p:nvSpPr>
        <p:spPr>
          <a:xfrm>
            <a:off x="6156176" y="987574"/>
            <a:ext cx="2664296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Каштан — це тулуб зайчика, абрикосові кісточки — ніжки.</a:t>
            </a:r>
            <a:endParaRPr lang="uk-UA" dirty="0" smtClean="0">
              <a:solidFill>
                <a:srgbClr val="1F497D"/>
              </a:solidFill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627534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2. Прикріпи за допомогою пластилінових кульок дві абрикосові кісточки до каштана.</a:t>
            </a:r>
            <a:endParaRPr lang="uk-UA" sz="2400" dirty="0" smtClean="0">
              <a:solidFill>
                <a:srgbClr val="1F497D"/>
              </a:solidFill>
              <a:cs typeface="Times New Roman" pitchFamily="18" charset="0"/>
            </a:endParaRP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851670"/>
            <a:ext cx="22383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563888" y="3003798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923678"/>
            <a:ext cx="2289170" cy="2881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1923678"/>
            <a:ext cx="228368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95536" y="627534"/>
            <a:ext cx="5976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3. Підготуй дві маленькі кульки з пластиліну.</a:t>
            </a:r>
          </a:p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4. </a:t>
            </a:r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За допомогою пластилінових кульок прикріпи сливові кісточки — руки зайчика.</a:t>
            </a:r>
            <a:endParaRPr lang="uk-UA" sz="2400" dirty="0" smtClean="0">
              <a:solidFill>
                <a:srgbClr val="1F497D"/>
              </a:solidFill>
              <a:cs typeface="Times New Roman" pitchFamily="18" charset="0"/>
            </a:endParaRP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931790"/>
            <a:ext cx="2085275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995686"/>
            <a:ext cx="2160239" cy="2808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923678"/>
            <a:ext cx="2160240" cy="289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51520" y="411510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5. Підготуй одну пластилінову кульку бежевого кольору та дві маленькі чорного кольору.</a:t>
            </a:r>
          </a:p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6. </a:t>
            </a:r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Прикріпи чорні кульки до жолудя — голови — це будуть очі, а з бежевої кульки зліпи шию.</a:t>
            </a:r>
            <a:endParaRPr lang="uk-UA" sz="2400" dirty="0" smtClean="0">
              <a:solidFill>
                <a:srgbClr val="1F497D"/>
              </a:solidFill>
              <a:cs typeface="Times New Roman" pitchFamily="18" charset="0"/>
            </a:endParaRP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ьная выноска 12"/>
          <p:cNvSpPr/>
          <p:nvPr/>
        </p:nvSpPr>
        <p:spPr>
          <a:xfrm>
            <a:off x="6156176" y="987574"/>
            <a:ext cx="2664296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Такий вигляд матиме фігурка </a:t>
            </a:r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зайчика.</a:t>
            </a:r>
            <a:endParaRPr lang="uk-UA" dirty="0" smtClean="0">
              <a:solidFill>
                <a:srgbClr val="1F497D"/>
              </a:solidFill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139702"/>
            <a:ext cx="2016224" cy="260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251520" y="411510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7. Прикріпи голову до тулуба зайчика і за допомогою пластиліну прикріпи вуха з насіння клена.</a:t>
            </a:r>
          </a:p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8. </a:t>
            </a:r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Зайчик готовий.</a:t>
            </a:r>
            <a:endParaRPr lang="uk-UA" sz="2400" dirty="0" smtClean="0">
              <a:solidFill>
                <a:srgbClr val="1F497D"/>
              </a:solidFill>
              <a:cs typeface="Times New Roman" pitchFamily="18" charset="0"/>
            </a:endParaRP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2139702"/>
            <a:ext cx="2029958" cy="2620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</TotalTime>
  <Words>256</Words>
  <Application>Microsoft Office PowerPoint</Application>
  <PresentationFormat>Экран (16:9)</PresentationFormat>
  <Paragraphs>27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59</cp:revision>
  <dcterms:created xsi:type="dcterms:W3CDTF">2019-03-12T11:40:13Z</dcterms:created>
  <dcterms:modified xsi:type="dcterms:W3CDTF">2020-09-22T07:42:22Z</dcterms:modified>
</cp:coreProperties>
</file>